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 id="2147483672" r:id="rId5"/>
    <p:sldMasterId id="2147483684" r:id="rId6"/>
  </p:sldMasterIdLst>
  <p:notesMasterIdLst>
    <p:notesMasterId r:id="rId24"/>
  </p:notesMasterIdLst>
  <p:sldIdLst>
    <p:sldId id="256" r:id="rId7"/>
    <p:sldId id="1666" r:id="rId8"/>
    <p:sldId id="257" r:id="rId9"/>
    <p:sldId id="260" r:id="rId10"/>
    <p:sldId id="265" r:id="rId11"/>
    <p:sldId id="286" r:id="rId12"/>
    <p:sldId id="264" r:id="rId13"/>
    <p:sldId id="267" r:id="rId14"/>
    <p:sldId id="288" r:id="rId15"/>
    <p:sldId id="290" r:id="rId16"/>
    <p:sldId id="1209" r:id="rId17"/>
    <p:sldId id="1610" r:id="rId18"/>
    <p:sldId id="1645" r:id="rId19"/>
    <p:sldId id="1664" r:id="rId20"/>
    <p:sldId id="1665" r:id="rId21"/>
    <p:sldId id="289" r:id="rId22"/>
    <p:sldId id="285" r:id="rId23"/>
  </p:sldIdLst>
  <p:sldSz cx="18288000" cy="10287000"/>
  <p:notesSz cx="6858000" cy="9144000"/>
  <p:embeddedFontLst>
    <p:embeddedFont>
      <p:font typeface="Quicksand" pitchFamily="2" charset="77"/>
      <p:regular r:id="rId25"/>
      <p:bold r:id="rId26"/>
    </p:embeddedFont>
    <p:embeddedFont>
      <p:font typeface="Quicksand Bold" pitchFamily="2" charset="77"/>
      <p:regular r:id="rId27"/>
      <p:bold r:id="rId28"/>
    </p:embeddedFont>
    <p:embeddedFont>
      <p:font typeface="Roboto" panose="02000000000000000000" pitchFamily="2"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3026EC9-3EB7-6816-7E7A-F08FD940296B}" name="Bobae Lee" initials="BL" userId="S::bobae.lee@un.org::1d5dd9aa-7bf8-46bb-9dbd-6ad3ddb11a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4F90CD"/>
    <a:srgbClr val="01AF9B"/>
    <a:srgbClr val="EE293B"/>
    <a:srgbClr val="FDB7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28869C-F1E0-D74B-A8CF-84CF091EA70A}" v="15" dt="2025-02-12T08:20:01.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94694" autoAdjust="0"/>
  </p:normalViewPr>
  <p:slideViewPr>
    <p:cSldViewPr>
      <p:cViewPr varScale="1">
        <p:scale>
          <a:sx n="80" d="100"/>
          <a:sy n="80" d="100"/>
        </p:scale>
        <p:origin x="560" y="2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2.fntdata"/><Relationship Id="rId39" Type="http://schemas.microsoft.com/office/2018/10/relationships/authors" Target="authors.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bae Lee" userId="1d5dd9aa-7bf8-46bb-9dbd-6ad3ddb11a9c" providerId="ADAL" clId="{D728869C-F1E0-D74B-A8CF-84CF091EA70A}"/>
    <pc:docChg chg="undo custSel addSld delSld modSld sldOrd">
      <pc:chgData name="Bobae Lee" userId="1d5dd9aa-7bf8-46bb-9dbd-6ad3ddb11a9c" providerId="ADAL" clId="{D728869C-F1E0-D74B-A8CF-84CF091EA70A}" dt="2025-02-20T10:34:48.556" v="304" actId="478"/>
      <pc:docMkLst>
        <pc:docMk/>
      </pc:docMkLst>
      <pc:sldChg chg="addSp delSp modSp mod">
        <pc:chgData name="Bobae Lee" userId="1d5dd9aa-7bf8-46bb-9dbd-6ad3ddb11a9c" providerId="ADAL" clId="{D728869C-F1E0-D74B-A8CF-84CF091EA70A}" dt="2025-02-12T08:07:01.543" v="24" actId="20577"/>
        <pc:sldMkLst>
          <pc:docMk/>
          <pc:sldMk cId="0" sldId="256"/>
        </pc:sldMkLst>
        <pc:spChg chg="mod">
          <ac:chgData name="Bobae Lee" userId="1d5dd9aa-7bf8-46bb-9dbd-6ad3ddb11a9c" providerId="ADAL" clId="{D728869C-F1E0-D74B-A8CF-84CF091EA70A}" dt="2025-02-12T08:07:01.543" v="24" actId="20577"/>
          <ac:spMkLst>
            <pc:docMk/>
            <pc:sldMk cId="0" sldId="256"/>
            <ac:spMk id="2" creationId="{ECB01865-C73B-9F23-DAAE-854D63ED9093}"/>
          </ac:spMkLst>
        </pc:spChg>
        <pc:picChg chg="add mod">
          <ac:chgData name="Bobae Lee" userId="1d5dd9aa-7bf8-46bb-9dbd-6ad3ddb11a9c" providerId="ADAL" clId="{D728869C-F1E0-D74B-A8CF-84CF091EA70A}" dt="2025-02-12T08:06:48.179" v="23" actId="1076"/>
          <ac:picMkLst>
            <pc:docMk/>
            <pc:sldMk cId="0" sldId="256"/>
            <ac:picMk id="4" creationId="{7ABA7B69-58F5-BDC9-77B7-26542FC0C18F}"/>
          </ac:picMkLst>
        </pc:picChg>
      </pc:sldChg>
      <pc:sldChg chg="addSp delSp modSp mod ord">
        <pc:chgData name="Bobae Lee" userId="1d5dd9aa-7bf8-46bb-9dbd-6ad3ddb11a9c" providerId="ADAL" clId="{D728869C-F1E0-D74B-A8CF-84CF091EA70A}" dt="2025-02-12T08:31:30.776" v="302" actId="20578"/>
        <pc:sldMkLst>
          <pc:docMk/>
          <pc:sldMk cId="0" sldId="260"/>
        </pc:sldMkLst>
        <pc:spChg chg="mod">
          <ac:chgData name="Bobae Lee" userId="1d5dd9aa-7bf8-46bb-9dbd-6ad3ddb11a9c" providerId="ADAL" clId="{D728869C-F1E0-D74B-A8CF-84CF091EA70A}" dt="2025-02-12T08:22:16.138" v="277" actId="2711"/>
          <ac:spMkLst>
            <pc:docMk/>
            <pc:sldMk cId="0" sldId="260"/>
            <ac:spMk id="2" creationId="{8073EB63-9E6F-F981-1CC7-0BB71954E1BB}"/>
          </ac:spMkLst>
        </pc:spChg>
        <pc:spChg chg="mod topLvl">
          <ac:chgData name="Bobae Lee" userId="1d5dd9aa-7bf8-46bb-9dbd-6ad3ddb11a9c" providerId="ADAL" clId="{D728869C-F1E0-D74B-A8CF-84CF091EA70A}" dt="2025-02-12T08:22:16.138" v="277" actId="2711"/>
          <ac:spMkLst>
            <pc:docMk/>
            <pc:sldMk cId="0" sldId="260"/>
            <ac:spMk id="9" creationId="{00000000-0000-0000-0000-000000000000}"/>
          </ac:spMkLst>
        </pc:spChg>
        <pc:spChg chg="mod topLvl">
          <ac:chgData name="Bobae Lee" userId="1d5dd9aa-7bf8-46bb-9dbd-6ad3ddb11a9c" providerId="ADAL" clId="{D728869C-F1E0-D74B-A8CF-84CF091EA70A}" dt="2025-02-12T08:22:16.138" v="277" actId="2711"/>
          <ac:spMkLst>
            <pc:docMk/>
            <pc:sldMk cId="0" sldId="260"/>
            <ac:spMk id="10" creationId="{00000000-0000-0000-0000-000000000000}"/>
          </ac:spMkLst>
        </pc:spChg>
        <pc:spChg chg="mod topLvl">
          <ac:chgData name="Bobae Lee" userId="1d5dd9aa-7bf8-46bb-9dbd-6ad3ddb11a9c" providerId="ADAL" clId="{D728869C-F1E0-D74B-A8CF-84CF091EA70A}" dt="2025-02-12T08:22:16.138" v="277" actId="2711"/>
          <ac:spMkLst>
            <pc:docMk/>
            <pc:sldMk cId="0" sldId="260"/>
            <ac:spMk id="11" creationId="{00000000-0000-0000-0000-000000000000}"/>
          </ac:spMkLst>
        </pc:spChg>
        <pc:spChg chg="mod topLvl">
          <ac:chgData name="Bobae Lee" userId="1d5dd9aa-7bf8-46bb-9dbd-6ad3ddb11a9c" providerId="ADAL" clId="{D728869C-F1E0-D74B-A8CF-84CF091EA70A}" dt="2025-02-12T08:22:16.138" v="277" actId="2711"/>
          <ac:spMkLst>
            <pc:docMk/>
            <pc:sldMk cId="0" sldId="260"/>
            <ac:spMk id="12" creationId="{00000000-0000-0000-0000-000000000000}"/>
          </ac:spMkLst>
        </pc:spChg>
        <pc:spChg chg="mod topLvl">
          <ac:chgData name="Bobae Lee" userId="1d5dd9aa-7bf8-46bb-9dbd-6ad3ddb11a9c" providerId="ADAL" clId="{D728869C-F1E0-D74B-A8CF-84CF091EA70A}" dt="2025-02-12T08:22:16.138" v="277" actId="2711"/>
          <ac:spMkLst>
            <pc:docMk/>
            <pc:sldMk cId="0" sldId="260"/>
            <ac:spMk id="13" creationId="{00000000-0000-0000-0000-000000000000}"/>
          </ac:spMkLst>
        </pc:spChg>
        <pc:spChg chg="mod topLvl">
          <ac:chgData name="Bobae Lee" userId="1d5dd9aa-7bf8-46bb-9dbd-6ad3ddb11a9c" providerId="ADAL" clId="{D728869C-F1E0-D74B-A8CF-84CF091EA70A}" dt="2025-02-12T08:22:16.138" v="277" actId="2711"/>
          <ac:spMkLst>
            <pc:docMk/>
            <pc:sldMk cId="0" sldId="260"/>
            <ac:spMk id="14" creationId="{00000000-0000-0000-0000-000000000000}"/>
          </ac:spMkLst>
        </pc:spChg>
      </pc:sldChg>
      <pc:sldChg chg="modSp mod">
        <pc:chgData name="Bobae Lee" userId="1d5dd9aa-7bf8-46bb-9dbd-6ad3ddb11a9c" providerId="ADAL" clId="{D728869C-F1E0-D74B-A8CF-84CF091EA70A}" dt="2025-02-12T08:22:46.529" v="279" actId="2711"/>
        <pc:sldMkLst>
          <pc:docMk/>
          <pc:sldMk cId="0" sldId="264"/>
        </pc:sldMkLst>
        <pc:spChg chg="mod">
          <ac:chgData name="Bobae Lee" userId="1d5dd9aa-7bf8-46bb-9dbd-6ad3ddb11a9c" providerId="ADAL" clId="{D728869C-F1E0-D74B-A8CF-84CF091EA70A}" dt="2025-02-12T08:22:46.529" v="279" actId="2711"/>
          <ac:spMkLst>
            <pc:docMk/>
            <pc:sldMk cId="0" sldId="264"/>
            <ac:spMk id="10" creationId="{00000000-0000-0000-0000-000000000000}"/>
          </ac:spMkLst>
        </pc:spChg>
        <pc:spChg chg="mod">
          <ac:chgData name="Bobae Lee" userId="1d5dd9aa-7bf8-46bb-9dbd-6ad3ddb11a9c" providerId="ADAL" clId="{D728869C-F1E0-D74B-A8CF-84CF091EA70A}" dt="2025-02-12T08:22:46.529" v="279" actId="2711"/>
          <ac:spMkLst>
            <pc:docMk/>
            <pc:sldMk cId="0" sldId="264"/>
            <ac:spMk id="11" creationId="{00000000-0000-0000-0000-000000000000}"/>
          </ac:spMkLst>
        </pc:spChg>
        <pc:spChg chg="mod">
          <ac:chgData name="Bobae Lee" userId="1d5dd9aa-7bf8-46bb-9dbd-6ad3ddb11a9c" providerId="ADAL" clId="{D728869C-F1E0-D74B-A8CF-84CF091EA70A}" dt="2025-02-12T08:22:46.529" v="279" actId="2711"/>
          <ac:spMkLst>
            <pc:docMk/>
            <pc:sldMk cId="0" sldId="264"/>
            <ac:spMk id="12" creationId="{00000000-0000-0000-0000-000000000000}"/>
          </ac:spMkLst>
        </pc:spChg>
        <pc:spChg chg="mod">
          <ac:chgData name="Bobae Lee" userId="1d5dd9aa-7bf8-46bb-9dbd-6ad3ddb11a9c" providerId="ADAL" clId="{D728869C-F1E0-D74B-A8CF-84CF091EA70A}" dt="2025-02-12T08:22:46.529" v="279" actId="2711"/>
          <ac:spMkLst>
            <pc:docMk/>
            <pc:sldMk cId="0" sldId="264"/>
            <ac:spMk id="13" creationId="{00000000-0000-0000-0000-000000000000}"/>
          </ac:spMkLst>
        </pc:spChg>
        <pc:spChg chg="mod">
          <ac:chgData name="Bobae Lee" userId="1d5dd9aa-7bf8-46bb-9dbd-6ad3ddb11a9c" providerId="ADAL" clId="{D728869C-F1E0-D74B-A8CF-84CF091EA70A}" dt="2025-02-12T08:22:46.529" v="279" actId="2711"/>
          <ac:spMkLst>
            <pc:docMk/>
            <pc:sldMk cId="0" sldId="264"/>
            <ac:spMk id="19" creationId="{00000000-0000-0000-0000-000000000000}"/>
          </ac:spMkLst>
        </pc:spChg>
      </pc:sldChg>
      <pc:sldChg chg="delSp modSp mod ord">
        <pc:chgData name="Bobae Lee" userId="1d5dd9aa-7bf8-46bb-9dbd-6ad3ddb11a9c" providerId="ADAL" clId="{D728869C-F1E0-D74B-A8CF-84CF091EA70A}" dt="2025-02-12T08:31:30.776" v="302" actId="20578"/>
        <pc:sldMkLst>
          <pc:docMk/>
          <pc:sldMk cId="0" sldId="265"/>
        </pc:sldMkLst>
        <pc:spChg chg="mod">
          <ac:chgData name="Bobae Lee" userId="1d5dd9aa-7bf8-46bb-9dbd-6ad3ddb11a9c" providerId="ADAL" clId="{D728869C-F1E0-D74B-A8CF-84CF091EA70A}" dt="2025-02-12T07:56:37.068" v="12" actId="207"/>
          <ac:spMkLst>
            <pc:docMk/>
            <pc:sldMk cId="0" sldId="265"/>
            <ac:spMk id="3" creationId="{63257246-7EED-B80A-01AF-BB7D1900119B}"/>
          </ac:spMkLst>
        </pc:spChg>
        <pc:spChg chg="mod">
          <ac:chgData name="Bobae Lee" userId="1d5dd9aa-7bf8-46bb-9dbd-6ad3ddb11a9c" providerId="ADAL" clId="{D728869C-F1E0-D74B-A8CF-84CF091EA70A}" dt="2025-02-12T08:08:15.393" v="43" actId="1076"/>
          <ac:spMkLst>
            <pc:docMk/>
            <pc:sldMk cId="0" sldId="265"/>
            <ac:spMk id="4" creationId="{8BBCB56D-B7F4-339E-CD5A-F2CDD213EFC1}"/>
          </ac:spMkLst>
        </pc:spChg>
        <pc:spChg chg="mod">
          <ac:chgData name="Bobae Lee" userId="1d5dd9aa-7bf8-46bb-9dbd-6ad3ddb11a9c" providerId="ADAL" clId="{D728869C-F1E0-D74B-A8CF-84CF091EA70A}" dt="2025-02-12T08:22:30.277" v="278" actId="2711"/>
          <ac:spMkLst>
            <pc:docMk/>
            <pc:sldMk cId="0" sldId="265"/>
            <ac:spMk id="5" creationId="{CDC44D55-35BA-4F14-1F77-6019BB811109}"/>
          </ac:spMkLst>
        </pc:spChg>
        <pc:spChg chg="mod">
          <ac:chgData name="Bobae Lee" userId="1d5dd9aa-7bf8-46bb-9dbd-6ad3ddb11a9c" providerId="ADAL" clId="{D728869C-F1E0-D74B-A8CF-84CF091EA70A}" dt="2025-02-12T08:22:30.277" v="278" actId="2711"/>
          <ac:spMkLst>
            <pc:docMk/>
            <pc:sldMk cId="0" sldId="265"/>
            <ac:spMk id="6" creationId="{B49543F4-9ECB-63F7-B8F1-AB4B89EFD6D7}"/>
          </ac:spMkLst>
        </pc:spChg>
        <pc:spChg chg="mod">
          <ac:chgData name="Bobae Lee" userId="1d5dd9aa-7bf8-46bb-9dbd-6ad3ddb11a9c" providerId="ADAL" clId="{D728869C-F1E0-D74B-A8CF-84CF091EA70A}" dt="2025-02-12T08:15:51.478" v="89" actId="790"/>
          <ac:spMkLst>
            <pc:docMk/>
            <pc:sldMk cId="0" sldId="265"/>
            <ac:spMk id="8" creationId="{00000000-0000-0000-0000-000000000000}"/>
          </ac:spMkLst>
        </pc:spChg>
        <pc:spChg chg="mod">
          <ac:chgData name="Bobae Lee" userId="1d5dd9aa-7bf8-46bb-9dbd-6ad3ddb11a9c" providerId="ADAL" clId="{D728869C-F1E0-D74B-A8CF-84CF091EA70A}" dt="2025-02-12T08:22:30.277" v="278" actId="2711"/>
          <ac:spMkLst>
            <pc:docMk/>
            <pc:sldMk cId="0" sldId="265"/>
            <ac:spMk id="9" creationId="{CD1F3081-54EA-A9DD-F92D-89BC0E1935A5}"/>
          </ac:spMkLst>
        </pc:spChg>
        <pc:spChg chg="mod">
          <ac:chgData name="Bobae Lee" userId="1d5dd9aa-7bf8-46bb-9dbd-6ad3ddb11a9c" providerId="ADAL" clId="{D728869C-F1E0-D74B-A8CF-84CF091EA70A}" dt="2025-02-12T07:56:37.068" v="12" actId="207"/>
          <ac:spMkLst>
            <pc:docMk/>
            <pc:sldMk cId="0" sldId="265"/>
            <ac:spMk id="11" creationId="{152E4AD5-8FE5-52E9-7E96-793F88B8B01A}"/>
          </ac:spMkLst>
        </pc:spChg>
        <pc:spChg chg="mod">
          <ac:chgData name="Bobae Lee" userId="1d5dd9aa-7bf8-46bb-9dbd-6ad3ddb11a9c" providerId="ADAL" clId="{D728869C-F1E0-D74B-A8CF-84CF091EA70A}" dt="2025-02-12T08:22:30.277" v="278" actId="2711"/>
          <ac:spMkLst>
            <pc:docMk/>
            <pc:sldMk cId="0" sldId="265"/>
            <ac:spMk id="13" creationId="{931DB905-46F0-4E92-BB46-16609EEAF028}"/>
          </ac:spMkLst>
        </pc:spChg>
        <pc:spChg chg="mod">
          <ac:chgData name="Bobae Lee" userId="1d5dd9aa-7bf8-46bb-9dbd-6ad3ddb11a9c" providerId="ADAL" clId="{D728869C-F1E0-D74B-A8CF-84CF091EA70A}" dt="2025-02-12T08:15:21.522" v="87" actId="790"/>
          <ac:spMkLst>
            <pc:docMk/>
            <pc:sldMk cId="0" sldId="265"/>
            <ac:spMk id="14" creationId="{DBC6AD47-D1D1-9E7B-F082-D8137B604176}"/>
          </ac:spMkLst>
        </pc:spChg>
        <pc:spChg chg="mod">
          <ac:chgData name="Bobae Lee" userId="1d5dd9aa-7bf8-46bb-9dbd-6ad3ddb11a9c" providerId="ADAL" clId="{D728869C-F1E0-D74B-A8CF-84CF091EA70A}" dt="2025-02-12T08:22:30.277" v="278" actId="2711"/>
          <ac:spMkLst>
            <pc:docMk/>
            <pc:sldMk cId="0" sldId="265"/>
            <ac:spMk id="17" creationId="{20F3D0FD-BE7B-F0E4-AC6A-4C7E7451BCBD}"/>
          </ac:spMkLst>
        </pc:spChg>
        <pc:spChg chg="mod">
          <ac:chgData name="Bobae Lee" userId="1d5dd9aa-7bf8-46bb-9dbd-6ad3ddb11a9c" providerId="ADAL" clId="{D728869C-F1E0-D74B-A8CF-84CF091EA70A}" dt="2025-02-12T08:08:15.393" v="43" actId="1076"/>
          <ac:spMkLst>
            <pc:docMk/>
            <pc:sldMk cId="0" sldId="265"/>
            <ac:spMk id="18" creationId="{DC861488-6C87-D6A8-D8D6-B1749ED3333F}"/>
          </ac:spMkLst>
        </pc:spChg>
        <pc:spChg chg="mod">
          <ac:chgData name="Bobae Lee" userId="1d5dd9aa-7bf8-46bb-9dbd-6ad3ddb11a9c" providerId="ADAL" clId="{D728869C-F1E0-D74B-A8CF-84CF091EA70A}" dt="2025-02-12T07:56:37.068" v="12" actId="207"/>
          <ac:spMkLst>
            <pc:docMk/>
            <pc:sldMk cId="0" sldId="265"/>
            <ac:spMk id="20" creationId="{73962C40-EABD-CE6A-B2D1-9A308D26C06A}"/>
          </ac:spMkLst>
        </pc:spChg>
        <pc:spChg chg="mod">
          <ac:chgData name="Bobae Lee" userId="1d5dd9aa-7bf8-46bb-9dbd-6ad3ddb11a9c" providerId="ADAL" clId="{D728869C-F1E0-D74B-A8CF-84CF091EA70A}" dt="2025-02-12T08:22:30.277" v="278" actId="2711"/>
          <ac:spMkLst>
            <pc:docMk/>
            <pc:sldMk cId="0" sldId="265"/>
            <ac:spMk id="21" creationId="{1A06055E-23A5-E2C3-B764-E7E698659C5B}"/>
          </ac:spMkLst>
        </pc:spChg>
        <pc:spChg chg="mod">
          <ac:chgData name="Bobae Lee" userId="1d5dd9aa-7bf8-46bb-9dbd-6ad3ddb11a9c" providerId="ADAL" clId="{D728869C-F1E0-D74B-A8CF-84CF091EA70A}" dt="2025-02-12T08:22:30.277" v="278" actId="2711"/>
          <ac:spMkLst>
            <pc:docMk/>
            <pc:sldMk cId="0" sldId="265"/>
            <ac:spMk id="22" creationId="{C1122E16-9E6D-3154-D2C9-B88D22B599C3}"/>
          </ac:spMkLst>
        </pc:spChg>
        <pc:spChg chg="mod">
          <ac:chgData name="Bobae Lee" userId="1d5dd9aa-7bf8-46bb-9dbd-6ad3ddb11a9c" providerId="ADAL" clId="{D728869C-F1E0-D74B-A8CF-84CF091EA70A}" dt="2025-02-12T08:15:21.522" v="87" actId="790"/>
          <ac:spMkLst>
            <pc:docMk/>
            <pc:sldMk cId="0" sldId="265"/>
            <ac:spMk id="28" creationId="{6FA80392-83BA-F0E8-10B8-047BA93D1E8C}"/>
          </ac:spMkLst>
        </pc:spChg>
        <pc:spChg chg="mod">
          <ac:chgData name="Bobae Lee" userId="1d5dd9aa-7bf8-46bb-9dbd-6ad3ddb11a9c" providerId="ADAL" clId="{D728869C-F1E0-D74B-A8CF-84CF091EA70A}" dt="2025-02-12T08:22:30.277" v="278" actId="2711"/>
          <ac:spMkLst>
            <pc:docMk/>
            <pc:sldMk cId="0" sldId="265"/>
            <ac:spMk id="30" creationId="{1B724AF9-1567-9F5B-5237-ED9B61361E28}"/>
          </ac:spMkLst>
        </pc:spChg>
        <pc:spChg chg="mod">
          <ac:chgData name="Bobae Lee" userId="1d5dd9aa-7bf8-46bb-9dbd-6ad3ddb11a9c" providerId="ADAL" clId="{D728869C-F1E0-D74B-A8CF-84CF091EA70A}" dt="2025-02-12T08:08:15.393" v="43" actId="1076"/>
          <ac:spMkLst>
            <pc:docMk/>
            <pc:sldMk cId="0" sldId="265"/>
            <ac:spMk id="31" creationId="{AE430379-D106-3118-4EA3-08323139ED8B}"/>
          </ac:spMkLst>
        </pc:spChg>
        <pc:spChg chg="mod">
          <ac:chgData name="Bobae Lee" userId="1d5dd9aa-7bf8-46bb-9dbd-6ad3ddb11a9c" providerId="ADAL" clId="{D728869C-F1E0-D74B-A8CF-84CF091EA70A}" dt="2025-02-12T08:22:30.277" v="278" actId="2711"/>
          <ac:spMkLst>
            <pc:docMk/>
            <pc:sldMk cId="0" sldId="265"/>
            <ac:spMk id="32" creationId="{E8687C51-32FE-665B-8BC3-B2B45846D4F4}"/>
          </ac:spMkLst>
        </pc:spChg>
        <pc:spChg chg="mod">
          <ac:chgData name="Bobae Lee" userId="1d5dd9aa-7bf8-46bb-9dbd-6ad3ddb11a9c" providerId="ADAL" clId="{D728869C-F1E0-D74B-A8CF-84CF091EA70A}" dt="2025-02-12T08:22:30.277" v="278" actId="2711"/>
          <ac:spMkLst>
            <pc:docMk/>
            <pc:sldMk cId="0" sldId="265"/>
            <ac:spMk id="33" creationId="{9B7E5409-8CF1-06BD-5491-E5585CB90AB1}"/>
          </ac:spMkLst>
        </pc:spChg>
        <pc:picChg chg="mod">
          <ac:chgData name="Bobae Lee" userId="1d5dd9aa-7bf8-46bb-9dbd-6ad3ddb11a9c" providerId="ADAL" clId="{D728869C-F1E0-D74B-A8CF-84CF091EA70A}" dt="2025-02-12T07:57:18.087" v="16" actId="207"/>
          <ac:picMkLst>
            <pc:docMk/>
            <pc:sldMk cId="0" sldId="265"/>
            <ac:picMk id="23" creationId="{7A1B0C31-6C97-4D06-1AEE-9E88B9B91D39}"/>
          </ac:picMkLst>
        </pc:picChg>
        <pc:picChg chg="mod">
          <ac:chgData name="Bobae Lee" userId="1d5dd9aa-7bf8-46bb-9dbd-6ad3ddb11a9c" providerId="ADAL" clId="{D728869C-F1E0-D74B-A8CF-84CF091EA70A}" dt="2025-02-12T07:56:52.626" v="13" actId="207"/>
          <ac:picMkLst>
            <pc:docMk/>
            <pc:sldMk cId="0" sldId="265"/>
            <ac:picMk id="25" creationId="{487EC42D-A8A5-2145-3413-5098A9752B51}"/>
          </ac:picMkLst>
        </pc:picChg>
        <pc:picChg chg="mod">
          <ac:chgData name="Bobae Lee" userId="1d5dd9aa-7bf8-46bb-9dbd-6ad3ddb11a9c" providerId="ADAL" clId="{D728869C-F1E0-D74B-A8CF-84CF091EA70A}" dt="2025-02-12T07:56:54.613" v="14" actId="207"/>
          <ac:picMkLst>
            <pc:docMk/>
            <pc:sldMk cId="0" sldId="265"/>
            <ac:picMk id="26" creationId="{45C0DF26-3205-74EB-9F2B-AE6B94E26C26}"/>
          </ac:picMkLst>
        </pc:picChg>
        <pc:picChg chg="mod">
          <ac:chgData name="Bobae Lee" userId="1d5dd9aa-7bf8-46bb-9dbd-6ad3ddb11a9c" providerId="ADAL" clId="{D728869C-F1E0-D74B-A8CF-84CF091EA70A}" dt="2025-02-12T07:57:22.846" v="17" actId="207"/>
          <ac:picMkLst>
            <pc:docMk/>
            <pc:sldMk cId="0" sldId="265"/>
            <ac:picMk id="27" creationId="{7E4332C8-8DE0-7842-85B5-569FC74B1DD8}"/>
          </ac:picMkLst>
        </pc:picChg>
      </pc:sldChg>
      <pc:sldChg chg="modSp mod">
        <pc:chgData name="Bobae Lee" userId="1d5dd9aa-7bf8-46bb-9dbd-6ad3ddb11a9c" providerId="ADAL" clId="{D728869C-F1E0-D74B-A8CF-84CF091EA70A}" dt="2025-02-12T08:22:58.086" v="280" actId="2711"/>
        <pc:sldMkLst>
          <pc:docMk/>
          <pc:sldMk cId="0" sldId="267"/>
        </pc:sldMkLst>
        <pc:spChg chg="mod">
          <ac:chgData name="Bobae Lee" userId="1d5dd9aa-7bf8-46bb-9dbd-6ad3ddb11a9c" providerId="ADAL" clId="{D728869C-F1E0-D74B-A8CF-84CF091EA70A}" dt="2025-02-12T08:22:58.086" v="280" actId="2711"/>
          <ac:spMkLst>
            <pc:docMk/>
            <pc:sldMk cId="0" sldId="267"/>
            <ac:spMk id="10" creationId="{00000000-0000-0000-0000-000000000000}"/>
          </ac:spMkLst>
        </pc:spChg>
      </pc:sldChg>
      <pc:sldChg chg="del">
        <pc:chgData name="Bobae Lee" userId="1d5dd9aa-7bf8-46bb-9dbd-6ad3ddb11a9c" providerId="ADAL" clId="{D728869C-F1E0-D74B-A8CF-84CF091EA70A}" dt="2025-02-12T08:08:49.254" v="45" actId="2696"/>
        <pc:sldMkLst>
          <pc:docMk/>
          <pc:sldMk cId="0" sldId="279"/>
        </pc:sldMkLst>
      </pc:sldChg>
      <pc:sldChg chg="addSp delSp modSp mod">
        <pc:chgData name="Bobae Lee" userId="1d5dd9aa-7bf8-46bb-9dbd-6ad3ddb11a9c" providerId="ADAL" clId="{D728869C-F1E0-D74B-A8CF-84CF091EA70A}" dt="2025-02-12T08:11:49.070" v="70" actId="207"/>
        <pc:sldMkLst>
          <pc:docMk/>
          <pc:sldMk cId="0" sldId="285"/>
        </pc:sldMkLst>
        <pc:spChg chg="add mod">
          <ac:chgData name="Bobae Lee" userId="1d5dd9aa-7bf8-46bb-9dbd-6ad3ddb11a9c" providerId="ADAL" clId="{D728869C-F1E0-D74B-A8CF-84CF091EA70A}" dt="2025-02-12T08:11:41.692" v="67" actId="404"/>
          <ac:spMkLst>
            <pc:docMk/>
            <pc:sldMk cId="0" sldId="285"/>
            <ac:spMk id="2" creationId="{3A148632-C217-0D37-CDD1-7EEADCB71D6F}"/>
          </ac:spMkLst>
        </pc:spChg>
        <pc:spChg chg="add del mod">
          <ac:chgData name="Bobae Lee" userId="1d5dd9aa-7bf8-46bb-9dbd-6ad3ddb11a9c" providerId="ADAL" clId="{D728869C-F1E0-D74B-A8CF-84CF091EA70A}" dt="2025-02-12T08:11:49.070" v="70" actId="207"/>
          <ac:spMkLst>
            <pc:docMk/>
            <pc:sldMk cId="0" sldId="285"/>
            <ac:spMk id="9" creationId="{00000000-0000-0000-0000-000000000000}"/>
          </ac:spMkLst>
        </pc:spChg>
        <pc:picChg chg="add mod">
          <ac:chgData name="Bobae Lee" userId="1d5dd9aa-7bf8-46bb-9dbd-6ad3ddb11a9c" providerId="ADAL" clId="{D728869C-F1E0-D74B-A8CF-84CF091EA70A}" dt="2025-02-12T08:11:25.032" v="59"/>
          <ac:picMkLst>
            <pc:docMk/>
            <pc:sldMk cId="0" sldId="285"/>
            <ac:picMk id="4" creationId="{50E4B5FC-9D78-9C89-BD85-F8112783DFFA}"/>
          </ac:picMkLst>
        </pc:picChg>
      </pc:sldChg>
      <pc:sldChg chg="addSp modSp mod">
        <pc:chgData name="Bobae Lee" userId="1d5dd9aa-7bf8-46bb-9dbd-6ad3ddb11a9c" providerId="ADAL" clId="{D728869C-F1E0-D74B-A8CF-84CF091EA70A}" dt="2025-02-12T08:21:59.223" v="276" actId="2711"/>
        <pc:sldMkLst>
          <pc:docMk/>
          <pc:sldMk cId="875696225" sldId="286"/>
        </pc:sldMkLst>
        <pc:spChg chg="mod">
          <ac:chgData name="Bobae Lee" userId="1d5dd9aa-7bf8-46bb-9dbd-6ad3ddb11a9c" providerId="ADAL" clId="{D728869C-F1E0-D74B-A8CF-84CF091EA70A}" dt="2025-02-12T08:11:59.766" v="71" actId="207"/>
          <ac:spMkLst>
            <pc:docMk/>
            <pc:sldMk cId="875696225" sldId="286"/>
            <ac:spMk id="8" creationId="{71F28783-2CFA-6F21-8641-D26BA0BEF483}"/>
          </ac:spMkLst>
        </pc:spChg>
        <pc:spChg chg="mod">
          <ac:chgData name="Bobae Lee" userId="1d5dd9aa-7bf8-46bb-9dbd-6ad3ddb11a9c" providerId="ADAL" clId="{D728869C-F1E0-D74B-A8CF-84CF091EA70A}" dt="2025-02-12T08:21:59.223" v="276" actId="2711"/>
          <ac:spMkLst>
            <pc:docMk/>
            <pc:sldMk cId="875696225" sldId="286"/>
            <ac:spMk id="9" creationId="{4EA4F06A-2398-219B-C9FB-E72F4E3DC341}"/>
          </ac:spMkLst>
        </pc:spChg>
      </pc:sldChg>
      <pc:sldChg chg="modSp mod">
        <pc:chgData name="Bobae Lee" userId="1d5dd9aa-7bf8-46bb-9dbd-6ad3ddb11a9c" providerId="ADAL" clId="{D728869C-F1E0-D74B-A8CF-84CF091EA70A}" dt="2025-02-12T08:23:21.077" v="285" actId="14100"/>
        <pc:sldMkLst>
          <pc:docMk/>
          <pc:sldMk cId="1628313524" sldId="288"/>
        </pc:sldMkLst>
        <pc:spChg chg="mod">
          <ac:chgData name="Bobae Lee" userId="1d5dd9aa-7bf8-46bb-9dbd-6ad3ddb11a9c" providerId="ADAL" clId="{D728869C-F1E0-D74B-A8CF-84CF091EA70A}" dt="2025-02-12T08:23:18.517" v="284" actId="14100"/>
          <ac:spMkLst>
            <pc:docMk/>
            <pc:sldMk cId="1628313524" sldId="288"/>
            <ac:spMk id="3" creationId="{F44F0F48-2527-B4AD-14C3-B6FCAAD07FFC}"/>
          </ac:spMkLst>
        </pc:spChg>
        <pc:spChg chg="mod">
          <ac:chgData name="Bobae Lee" userId="1d5dd9aa-7bf8-46bb-9dbd-6ad3ddb11a9c" providerId="ADAL" clId="{D728869C-F1E0-D74B-A8CF-84CF091EA70A}" dt="2025-02-12T08:23:21.077" v="285" actId="14100"/>
          <ac:spMkLst>
            <pc:docMk/>
            <pc:sldMk cId="1628313524" sldId="288"/>
            <ac:spMk id="16" creationId="{46318602-3F2E-DA88-32D4-D9E872A68B96}"/>
          </ac:spMkLst>
        </pc:spChg>
      </pc:sldChg>
      <pc:sldChg chg="addSp delSp modSp mod ord">
        <pc:chgData name="Bobae Lee" userId="1d5dd9aa-7bf8-46bb-9dbd-6ad3ddb11a9c" providerId="ADAL" clId="{D728869C-F1E0-D74B-A8CF-84CF091EA70A}" dt="2025-02-12T08:23:32.126" v="287" actId="14100"/>
        <pc:sldMkLst>
          <pc:docMk/>
          <pc:sldMk cId="3985439115" sldId="290"/>
        </pc:sldMkLst>
        <pc:spChg chg="mod">
          <ac:chgData name="Bobae Lee" userId="1d5dd9aa-7bf8-46bb-9dbd-6ad3ddb11a9c" providerId="ADAL" clId="{D728869C-F1E0-D74B-A8CF-84CF091EA70A}" dt="2025-02-12T08:08:34.381" v="44" actId="207"/>
          <ac:spMkLst>
            <pc:docMk/>
            <pc:sldMk cId="3985439115" sldId="290"/>
            <ac:spMk id="5" creationId="{D55F8D21-63EE-C256-2E9E-0D6EFE541811}"/>
          </ac:spMkLst>
        </pc:spChg>
        <pc:spChg chg="add mod">
          <ac:chgData name="Bobae Lee" userId="1d5dd9aa-7bf8-46bb-9dbd-6ad3ddb11a9c" providerId="ADAL" clId="{D728869C-F1E0-D74B-A8CF-84CF091EA70A}" dt="2025-02-12T08:23:32.126" v="287" actId="14100"/>
          <ac:spMkLst>
            <pc:docMk/>
            <pc:sldMk cId="3985439115" sldId="290"/>
            <ac:spMk id="8" creationId="{29D4C5B0-4E2B-BF64-509D-338D1E6CB03D}"/>
          </ac:spMkLst>
        </pc:spChg>
      </pc:sldChg>
      <pc:sldChg chg="del">
        <pc:chgData name="Bobae Lee" userId="1d5dd9aa-7bf8-46bb-9dbd-6ad3ddb11a9c" providerId="ADAL" clId="{D728869C-F1E0-D74B-A8CF-84CF091EA70A}" dt="2025-02-12T08:08:55.132" v="47" actId="2696"/>
        <pc:sldMkLst>
          <pc:docMk/>
          <pc:sldMk cId="3437658914" sldId="291"/>
        </pc:sldMkLst>
      </pc:sldChg>
      <pc:sldChg chg="delSp modSp add mod">
        <pc:chgData name="Bobae Lee" userId="1d5dd9aa-7bf8-46bb-9dbd-6ad3ddb11a9c" providerId="ADAL" clId="{D728869C-F1E0-D74B-A8CF-84CF091EA70A}" dt="2025-02-12T08:25:15.254" v="301" actId="478"/>
        <pc:sldMkLst>
          <pc:docMk/>
          <pc:sldMk cId="4080503277" sldId="1209"/>
        </pc:sldMkLst>
        <pc:spChg chg="mod">
          <ac:chgData name="Bobae Lee" userId="1d5dd9aa-7bf8-46bb-9dbd-6ad3ddb11a9c" providerId="ADAL" clId="{D728869C-F1E0-D74B-A8CF-84CF091EA70A}" dt="2025-02-12T08:10:16.609" v="52" actId="2711"/>
          <ac:spMkLst>
            <pc:docMk/>
            <pc:sldMk cId="4080503277" sldId="1209"/>
            <ac:spMk id="4" creationId="{B29C012F-AA7A-9E43-83B9-95261B93EB6D}"/>
          </ac:spMkLst>
        </pc:spChg>
        <pc:spChg chg="mod">
          <ac:chgData name="Bobae Lee" userId="1d5dd9aa-7bf8-46bb-9dbd-6ad3ddb11a9c" providerId="ADAL" clId="{D728869C-F1E0-D74B-A8CF-84CF091EA70A}" dt="2025-02-12T08:23:45.473" v="288" actId="207"/>
          <ac:spMkLst>
            <pc:docMk/>
            <pc:sldMk cId="4080503277" sldId="1209"/>
            <ac:spMk id="6" creationId="{D0C4538B-3A3D-FD4B-895D-B762E0D8440F}"/>
          </ac:spMkLst>
        </pc:spChg>
        <pc:cxnChg chg="mod">
          <ac:chgData name="Bobae Lee" userId="1d5dd9aa-7bf8-46bb-9dbd-6ad3ddb11a9c" providerId="ADAL" clId="{D728869C-F1E0-D74B-A8CF-84CF091EA70A}" dt="2025-02-12T08:23:58.240" v="290" actId="208"/>
          <ac:cxnSpMkLst>
            <pc:docMk/>
            <pc:sldMk cId="4080503277" sldId="1209"/>
            <ac:cxnSpMk id="8" creationId="{BA06F783-A66F-A548-8C4A-A4AD1FDBFDCD}"/>
          </ac:cxnSpMkLst>
        </pc:cxnChg>
        <pc:cxnChg chg="mod">
          <ac:chgData name="Bobae Lee" userId="1d5dd9aa-7bf8-46bb-9dbd-6ad3ddb11a9c" providerId="ADAL" clId="{D728869C-F1E0-D74B-A8CF-84CF091EA70A}" dt="2025-02-12T08:23:56.036" v="289" actId="208"/>
          <ac:cxnSpMkLst>
            <pc:docMk/>
            <pc:sldMk cId="4080503277" sldId="1209"/>
            <ac:cxnSpMk id="10" creationId="{87261F6F-8AF4-9D47-9623-7992237CD065}"/>
          </ac:cxnSpMkLst>
        </pc:cxnChg>
      </pc:sldChg>
      <pc:sldChg chg="delSp modSp add mod">
        <pc:chgData name="Bobae Lee" userId="1d5dd9aa-7bf8-46bb-9dbd-6ad3ddb11a9c" providerId="ADAL" clId="{D728869C-F1E0-D74B-A8CF-84CF091EA70A}" dt="2025-02-20T10:34:48.556" v="304" actId="478"/>
        <pc:sldMkLst>
          <pc:docMk/>
          <pc:sldMk cId="927037054" sldId="1610"/>
        </pc:sldMkLst>
        <pc:spChg chg="mod">
          <ac:chgData name="Bobae Lee" userId="1d5dd9aa-7bf8-46bb-9dbd-6ad3ddb11a9c" providerId="ADAL" clId="{D728869C-F1E0-D74B-A8CF-84CF091EA70A}" dt="2025-02-12T08:24:14.840" v="291" actId="2711"/>
          <ac:spMkLst>
            <pc:docMk/>
            <pc:sldMk cId="927037054" sldId="1610"/>
            <ac:spMk id="4" creationId="{45592056-ED16-834E-8B97-88BF398D8638}"/>
          </ac:spMkLst>
        </pc:spChg>
        <pc:spChg chg="mod">
          <ac:chgData name="Bobae Lee" userId="1d5dd9aa-7bf8-46bb-9dbd-6ad3ddb11a9c" providerId="ADAL" clId="{D728869C-F1E0-D74B-A8CF-84CF091EA70A}" dt="2025-02-12T08:24:14.840" v="291" actId="2711"/>
          <ac:spMkLst>
            <pc:docMk/>
            <pc:sldMk cId="927037054" sldId="1610"/>
            <ac:spMk id="24" creationId="{527A25AB-2528-4471-A866-240ADE50A008}"/>
          </ac:spMkLst>
        </pc:spChg>
        <pc:spChg chg="mod">
          <ac:chgData name="Bobae Lee" userId="1d5dd9aa-7bf8-46bb-9dbd-6ad3ddb11a9c" providerId="ADAL" clId="{D728869C-F1E0-D74B-A8CF-84CF091EA70A}" dt="2025-02-12T08:10:25.367" v="53" actId="2711"/>
          <ac:spMkLst>
            <pc:docMk/>
            <pc:sldMk cId="927037054" sldId="1610"/>
            <ac:spMk id="168" creationId="{83BB6420-CF75-4B82-8051-289CF47DB1F4}"/>
          </ac:spMkLst>
        </pc:spChg>
        <pc:picChg chg="del">
          <ac:chgData name="Bobae Lee" userId="1d5dd9aa-7bf8-46bb-9dbd-6ad3ddb11a9c" providerId="ADAL" clId="{D728869C-F1E0-D74B-A8CF-84CF091EA70A}" dt="2025-02-20T10:34:48.556" v="304" actId="478"/>
          <ac:picMkLst>
            <pc:docMk/>
            <pc:sldMk cId="927037054" sldId="1610"/>
            <ac:picMk id="6" creationId="{D186775F-23B0-4D75-8940-35540E906E13}"/>
          </ac:picMkLst>
        </pc:picChg>
      </pc:sldChg>
      <pc:sldChg chg="delSp modSp add mod">
        <pc:chgData name="Bobae Lee" userId="1d5dd9aa-7bf8-46bb-9dbd-6ad3ddb11a9c" providerId="ADAL" clId="{D728869C-F1E0-D74B-A8CF-84CF091EA70A}" dt="2025-02-12T08:25:09.526" v="299" actId="478"/>
        <pc:sldMkLst>
          <pc:docMk/>
          <pc:sldMk cId="3366900824" sldId="1645"/>
        </pc:sldMkLst>
        <pc:spChg chg="mod">
          <ac:chgData name="Bobae Lee" userId="1d5dd9aa-7bf8-46bb-9dbd-6ad3ddb11a9c" providerId="ADAL" clId="{D728869C-F1E0-D74B-A8CF-84CF091EA70A}" dt="2025-02-12T08:10:36.692" v="54" actId="2711"/>
          <ac:spMkLst>
            <pc:docMk/>
            <pc:sldMk cId="3366900824" sldId="1645"/>
            <ac:spMk id="4" creationId="{AFA44FF6-5A16-70CD-9F8A-19F064526014}"/>
          </ac:spMkLst>
        </pc:spChg>
        <pc:spChg chg="mod">
          <ac:chgData name="Bobae Lee" userId="1d5dd9aa-7bf8-46bb-9dbd-6ad3ddb11a9c" providerId="ADAL" clId="{D728869C-F1E0-D74B-A8CF-84CF091EA70A}" dt="2025-02-12T08:24:31.247" v="294" actId="2711"/>
          <ac:spMkLst>
            <pc:docMk/>
            <pc:sldMk cId="3366900824" sldId="1645"/>
            <ac:spMk id="7" creationId="{D563315D-E624-784E-8DA4-040929500FDE}"/>
          </ac:spMkLst>
        </pc:spChg>
        <pc:spChg chg="mod">
          <ac:chgData name="Bobae Lee" userId="1d5dd9aa-7bf8-46bb-9dbd-6ad3ddb11a9c" providerId="ADAL" clId="{D728869C-F1E0-D74B-A8CF-84CF091EA70A}" dt="2025-02-12T08:24:31.247" v="294" actId="2711"/>
          <ac:spMkLst>
            <pc:docMk/>
            <pc:sldMk cId="3366900824" sldId="1645"/>
            <ac:spMk id="8" creationId="{71C5E79F-ED6B-D942-A3BD-126582F4AEBC}"/>
          </ac:spMkLst>
        </pc:spChg>
        <pc:graphicFrameChg chg="mod">
          <ac:chgData name="Bobae Lee" userId="1d5dd9aa-7bf8-46bb-9dbd-6ad3ddb11a9c" providerId="ADAL" clId="{D728869C-F1E0-D74B-A8CF-84CF091EA70A}" dt="2025-02-12T08:24:19.014" v="293" actId="1076"/>
          <ac:graphicFrameMkLst>
            <pc:docMk/>
            <pc:sldMk cId="3366900824" sldId="1645"/>
            <ac:graphicFrameMk id="5" creationId="{064C8DCC-1C27-84F2-DA28-88E0C2A15B92}"/>
          </ac:graphicFrameMkLst>
        </pc:graphicFrameChg>
      </pc:sldChg>
      <pc:sldChg chg="delSp modSp add mod">
        <pc:chgData name="Bobae Lee" userId="1d5dd9aa-7bf8-46bb-9dbd-6ad3ddb11a9c" providerId="ADAL" clId="{D728869C-F1E0-D74B-A8CF-84CF091EA70A}" dt="2025-02-12T08:25:06.837" v="298" actId="478"/>
        <pc:sldMkLst>
          <pc:docMk/>
          <pc:sldMk cId="2975721795" sldId="1664"/>
        </pc:sldMkLst>
        <pc:spChg chg="mod">
          <ac:chgData name="Bobae Lee" userId="1d5dd9aa-7bf8-46bb-9dbd-6ad3ddb11a9c" providerId="ADAL" clId="{D728869C-F1E0-D74B-A8CF-84CF091EA70A}" dt="2025-02-12T08:10:45.692" v="55" actId="2711"/>
          <ac:spMkLst>
            <pc:docMk/>
            <pc:sldMk cId="2975721795" sldId="1664"/>
            <ac:spMk id="5" creationId="{3DF8260A-1EAE-F141-9A8A-29728541FB59}"/>
          </ac:spMkLst>
        </pc:spChg>
        <pc:graphicFrameChg chg="modGraphic">
          <ac:chgData name="Bobae Lee" userId="1d5dd9aa-7bf8-46bb-9dbd-6ad3ddb11a9c" providerId="ADAL" clId="{D728869C-F1E0-D74B-A8CF-84CF091EA70A}" dt="2025-02-12T08:24:41.821" v="295" actId="2711"/>
          <ac:graphicFrameMkLst>
            <pc:docMk/>
            <pc:sldMk cId="2975721795" sldId="1664"/>
            <ac:graphicFrameMk id="4" creationId="{A06E135F-6663-A74A-8603-CB28E7E90680}"/>
          </ac:graphicFrameMkLst>
        </pc:graphicFrameChg>
      </pc:sldChg>
      <pc:sldChg chg="delSp modSp add mod">
        <pc:chgData name="Bobae Lee" userId="1d5dd9aa-7bf8-46bb-9dbd-6ad3ddb11a9c" providerId="ADAL" clId="{D728869C-F1E0-D74B-A8CF-84CF091EA70A}" dt="2025-02-12T08:25:03.087" v="297" actId="478"/>
        <pc:sldMkLst>
          <pc:docMk/>
          <pc:sldMk cId="1266903280" sldId="1665"/>
        </pc:sldMkLst>
        <pc:spChg chg="mod">
          <ac:chgData name="Bobae Lee" userId="1d5dd9aa-7bf8-46bb-9dbd-6ad3ddb11a9c" providerId="ADAL" clId="{D728869C-F1E0-D74B-A8CF-84CF091EA70A}" dt="2025-02-12T08:24:51.969" v="296" actId="2711"/>
          <ac:spMkLst>
            <pc:docMk/>
            <pc:sldMk cId="1266903280" sldId="1665"/>
            <ac:spMk id="4" creationId="{90500900-BEFE-3C44-8071-06108B50A5B9}"/>
          </ac:spMkLst>
        </pc:spChg>
        <pc:spChg chg="mod">
          <ac:chgData name="Bobae Lee" userId="1d5dd9aa-7bf8-46bb-9dbd-6ad3ddb11a9c" providerId="ADAL" clId="{D728869C-F1E0-D74B-A8CF-84CF091EA70A}" dt="2025-02-12T08:11:09.633" v="58" actId="2711"/>
          <ac:spMkLst>
            <pc:docMk/>
            <pc:sldMk cId="1266903280" sldId="1665"/>
            <ac:spMk id="6" creationId="{E0CECAE9-9EDD-104C-B98F-40498B4170AB}"/>
          </ac:spMkLst>
        </pc:spChg>
      </pc:sldChg>
      <pc:sldChg chg="addSp delSp modSp add mod ord">
        <pc:chgData name="Bobae Lee" userId="1d5dd9aa-7bf8-46bb-9dbd-6ad3ddb11a9c" providerId="ADAL" clId="{D728869C-F1E0-D74B-A8CF-84CF091EA70A}" dt="2025-02-12T08:31:35.493" v="303" actId="20578"/>
        <pc:sldMkLst>
          <pc:docMk/>
          <pc:sldMk cId="827098584" sldId="1666"/>
        </pc:sldMkLst>
        <pc:spChg chg="add mod">
          <ac:chgData name="Bobae Lee" userId="1d5dd9aa-7bf8-46bb-9dbd-6ad3ddb11a9c" providerId="ADAL" clId="{D728869C-F1E0-D74B-A8CF-84CF091EA70A}" dt="2025-02-12T08:21:28.153" v="257" actId="207"/>
          <ac:spMkLst>
            <pc:docMk/>
            <pc:sldMk cId="827098584" sldId="1666"/>
            <ac:spMk id="2" creationId="{4EB33E59-4D75-B328-4DCF-66880F33AD73}"/>
          </ac:spMkLst>
        </pc:spChg>
        <pc:spChg chg="add mod">
          <ac:chgData name="Bobae Lee" userId="1d5dd9aa-7bf8-46bb-9dbd-6ad3ddb11a9c" providerId="ADAL" clId="{D728869C-F1E0-D74B-A8CF-84CF091EA70A}" dt="2025-02-12T08:19:44.955" v="120" actId="1076"/>
          <ac:spMkLst>
            <pc:docMk/>
            <pc:sldMk cId="827098584" sldId="1666"/>
            <ac:spMk id="3" creationId="{34C3D4FC-DC86-60B6-F180-AC4434E82341}"/>
          </ac:spMkLst>
        </pc:spChg>
        <pc:spChg chg="add mod">
          <ac:chgData name="Bobae Lee" userId="1d5dd9aa-7bf8-46bb-9dbd-6ad3ddb11a9c" providerId="ADAL" clId="{D728869C-F1E0-D74B-A8CF-84CF091EA70A}" dt="2025-02-12T08:21:46.597" v="275" actId="207"/>
          <ac:spMkLst>
            <pc:docMk/>
            <pc:sldMk cId="827098584" sldId="1666"/>
            <ac:spMk id="4" creationId="{FCFFDC83-DD8A-E777-0035-EA6E138A4997}"/>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[Chart in Microsoft PowerPoint]CD!PivotTable4</c:name>
    <c:fmtId val="11"/>
  </c:pivotSource>
  <c:chart>
    <c:autoTitleDeleted val="1"/>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delete val="1"/>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delete val="1"/>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delete val="1"/>
          <c:extLst>
            <c:ext xmlns:c15="http://schemas.microsoft.com/office/drawing/2012/chart" uri="{CE6537A1-D6FC-4f65-9D91-7224C49458BB}"/>
          </c:extLst>
        </c:dLbl>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delete val="1"/>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delete val="1"/>
          <c:extLst>
            <c:ext xmlns:c15="http://schemas.microsoft.com/office/drawing/2012/chart" uri="{CE6537A1-D6FC-4f65-9D91-7224C49458BB}"/>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delete val="1"/>
          <c:extLst>
            <c:ext xmlns:c15="http://schemas.microsoft.com/office/drawing/2012/chart" uri="{CE6537A1-D6FC-4f65-9D91-7224C49458BB}"/>
          </c:extLst>
        </c:dLbl>
      </c:pivotFmt>
    </c:pivotFmts>
    <c:plotArea>
      <c:layout/>
      <c:barChart>
        <c:barDir val="bar"/>
        <c:grouping val="clustered"/>
        <c:varyColors val="0"/>
        <c:ser>
          <c:idx val="0"/>
          <c:order val="0"/>
          <c:tx>
            <c:strRef>
              <c:f>CD!$B$3</c:f>
              <c:strCache>
                <c:ptCount val="1"/>
                <c:pt idx="0">
                  <c:v>Total</c:v>
                </c:pt>
              </c:strCache>
            </c:strRef>
          </c:tx>
          <c:spPr>
            <a:solidFill>
              <a:srgbClr val="00B2E3"/>
            </a:solidFill>
            <a:ln>
              <a:noFill/>
            </a:ln>
            <a:effectLst/>
          </c:spPr>
          <c:invertIfNegative val="0"/>
          <c:dLbls>
            <c:spPr>
              <a:noFill/>
              <a:ln>
                <a:noFill/>
              </a:ln>
              <a:effectLst/>
            </c:spPr>
            <c:txPr>
              <a:bodyPr wrap="square" lIns="38100" tIns="19050" rIns="38100" bIns="19050" anchor="ctr">
                <a:spAutoFit/>
              </a:bodyPr>
              <a:lstStyle/>
              <a:p>
                <a:pPr>
                  <a:defRPr sz="1400">
                    <a:latin typeface="Roboto" pitchFamily="2" charset="0"/>
                    <a:ea typeface="Roboto"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CD!$A$4:$A$7</c:f>
              <c:strCache>
                <c:ptCount val="3"/>
                <c:pt idx="0">
                  <c:v>Agree</c:v>
                </c:pt>
                <c:pt idx="1">
                  <c:v>Somewhat Agree</c:v>
                </c:pt>
                <c:pt idx="2">
                  <c:v>Strongly Agree</c:v>
                </c:pt>
              </c:strCache>
            </c:strRef>
          </c:cat>
          <c:val>
            <c:numRef>
              <c:f>CD!$B$4:$B$7</c:f>
              <c:numCache>
                <c:formatCode>General</c:formatCode>
                <c:ptCount val="3"/>
                <c:pt idx="0">
                  <c:v>9</c:v>
                </c:pt>
                <c:pt idx="1">
                  <c:v>4</c:v>
                </c:pt>
                <c:pt idx="2">
                  <c:v>4</c:v>
                </c:pt>
              </c:numCache>
            </c:numRef>
          </c:val>
          <c:extLst>
            <c:ext xmlns:c16="http://schemas.microsoft.com/office/drawing/2014/chart" uri="{C3380CC4-5D6E-409C-BE32-E72D297353CC}">
              <c16:uniqueId val="{00000000-DCAC-4D39-964D-6DEFD5F169EA}"/>
            </c:ext>
          </c:extLst>
        </c:ser>
        <c:dLbls>
          <c:showLegendKey val="0"/>
          <c:showVal val="1"/>
          <c:showCatName val="0"/>
          <c:showSerName val="0"/>
          <c:showPercent val="0"/>
          <c:showBubbleSize val="0"/>
        </c:dLbls>
        <c:gapWidth val="75"/>
        <c:axId val="725427880"/>
        <c:axId val="725421976"/>
      </c:barChart>
      <c:catAx>
        <c:axId val="725427880"/>
        <c:scaling>
          <c:orientation val="minMax"/>
        </c:scaling>
        <c:delete val="0"/>
        <c:axPos val="l"/>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en-US"/>
          </a:p>
        </c:txPr>
        <c:crossAx val="725421976"/>
        <c:crosses val="autoZero"/>
        <c:auto val="1"/>
        <c:lblAlgn val="ctr"/>
        <c:lblOffset val="100"/>
        <c:noMultiLvlLbl val="0"/>
      </c:catAx>
      <c:valAx>
        <c:axId val="725421976"/>
        <c:scaling>
          <c:orientation val="minMax"/>
        </c:scaling>
        <c:delete val="1"/>
        <c:axPos val="b"/>
        <c:numFmt formatCode="General" sourceLinked="1"/>
        <c:majorTickMark val="none"/>
        <c:minorTickMark val="none"/>
        <c:tickLblPos val="nextTo"/>
        <c:crossAx val="725427880"/>
        <c:crosses val="autoZero"/>
        <c:crossBetween val="between"/>
      </c:valAx>
      <c:spPr>
        <a:noFill/>
        <a:ln>
          <a:noFill/>
        </a:ln>
        <a:effectLst/>
      </c:spPr>
    </c:plotArea>
    <c:plotVisOnly val="1"/>
    <c:dispBlanksAs val="gap"/>
    <c:showDLblsOverMax val="0"/>
    <c:extLst/>
  </c:chart>
  <c:spPr>
    <a:ln>
      <a:noFill/>
    </a:ln>
  </c:spPr>
  <c:txPr>
    <a:bodyPr rot="0" anchor="t" anchorCtr="0"/>
    <a:lstStyle/>
    <a:p>
      <a:pPr>
        <a:defRPr/>
      </a:pPr>
      <a:endParaRPr lang="en-US"/>
    </a:p>
  </c:txPr>
  <c:externalData r:id="rId2">
    <c:autoUpdate val="0"/>
  </c:externalData>
  <c:extLst>
    <c:ext xmlns:c14="http://schemas.microsoft.com/office/drawing/2007/8/2/chart" uri="{781A3756-C4B2-4CAC-9D66-4F8BD8637D16}">
      <c14:pivotOptions>
        <c14:dropZoneFilter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[EB Survey Results - Analysis EB 2022_.xlsx]CE!PivotTable6</c:name>
    <c:fmtId val="-1"/>
  </c:pivotSource>
  <c:chart>
    <c:autoTitleDeleted val="1"/>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delete val="1"/>
          <c:extLst>
            <c:ext xmlns:c15="http://schemas.microsoft.com/office/drawing/2012/chart" uri="{CE6537A1-D6FC-4f65-9D91-7224C49458BB}"/>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delete val="1"/>
          <c:extLst>
            <c:ext xmlns:c15="http://schemas.microsoft.com/office/drawing/2012/chart" uri="{CE6537A1-D6FC-4f65-9D91-7224C49458BB}"/>
          </c:extLst>
        </c:dLbl>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delete val="1"/>
          <c:extLst>
            <c:ext xmlns:c15="http://schemas.microsoft.com/office/drawing/2012/chart" uri="{CE6537A1-D6FC-4f65-9D91-7224C49458BB}"/>
          </c:extLst>
        </c:dLbl>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delete val="1"/>
          <c:extLst>
            <c:ext xmlns:c15="http://schemas.microsoft.com/office/drawing/2012/chart" uri="{CE6537A1-D6FC-4f65-9D91-7224C49458BB}"/>
          </c:extLst>
        </c:dLbl>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delete val="1"/>
          <c:extLst>
            <c:ext xmlns:c15="http://schemas.microsoft.com/office/drawing/2012/chart" uri="{CE6537A1-D6FC-4f65-9D91-7224C49458BB}"/>
          </c:extLst>
        </c:dLbl>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marker>
          <c:symbol val="none"/>
        </c:marker>
        <c:dLbl>
          <c:idx val="0"/>
          <c:delete val="1"/>
          <c:extLst>
            <c:ext xmlns:c15="http://schemas.microsoft.com/office/drawing/2012/chart" uri="{CE6537A1-D6FC-4f65-9D91-7224C49458BB}"/>
          </c:extLst>
        </c:dLbl>
      </c:pivotFmt>
    </c:pivotFmts>
    <c:plotArea>
      <c:layout/>
      <c:barChart>
        <c:barDir val="bar"/>
        <c:grouping val="clustered"/>
        <c:varyColors val="0"/>
        <c:ser>
          <c:idx val="0"/>
          <c:order val="0"/>
          <c:tx>
            <c:strRef>
              <c:f>CE!$B$3</c:f>
              <c:strCache>
                <c:ptCount val="1"/>
                <c:pt idx="0">
                  <c:v>Total</c:v>
                </c:pt>
              </c:strCache>
            </c:strRef>
          </c:tx>
          <c:spPr>
            <a:solidFill>
              <a:srgbClr val="00B2E3"/>
            </a:solidFill>
            <a:ln>
              <a:noFill/>
            </a:ln>
            <a:effectLst/>
          </c:spPr>
          <c:invertIfNegative val="0"/>
          <c:dPt>
            <c:idx val="0"/>
            <c:invertIfNegative val="0"/>
            <c:bubble3D val="0"/>
            <c:spPr>
              <a:solidFill>
                <a:srgbClr val="FD9D24">
                  <a:lumMod val="60000"/>
                  <a:lumOff val="40000"/>
                </a:srgbClr>
              </a:solidFill>
              <a:ln>
                <a:noFill/>
              </a:ln>
              <a:effectLst/>
            </c:spPr>
            <c:extLst>
              <c:ext xmlns:c16="http://schemas.microsoft.com/office/drawing/2014/chart" uri="{C3380CC4-5D6E-409C-BE32-E72D297353CC}">
                <c16:uniqueId val="{00000001-7FF5-0840-855D-E38E7262DC4A}"/>
              </c:ext>
            </c:extLst>
          </c:dPt>
          <c:dPt>
            <c:idx val="1"/>
            <c:invertIfNegative val="0"/>
            <c:bubble3D val="0"/>
            <c:spPr>
              <a:solidFill>
                <a:srgbClr val="69BF4B">
                  <a:lumMod val="60000"/>
                  <a:lumOff val="40000"/>
                </a:srgbClr>
              </a:solidFill>
              <a:ln>
                <a:noFill/>
              </a:ln>
              <a:effectLst/>
            </c:spPr>
            <c:extLst>
              <c:ext xmlns:c16="http://schemas.microsoft.com/office/drawing/2014/chart" uri="{C3380CC4-5D6E-409C-BE32-E72D297353CC}">
                <c16:uniqueId val="{00000000-7FF5-0840-855D-E38E7262DC4A}"/>
              </c:ext>
            </c:extLst>
          </c:dPt>
          <c:dLbls>
            <c:spPr>
              <a:noFill/>
              <a:ln>
                <a:noFill/>
              </a:ln>
              <a:effectLst/>
            </c:spPr>
            <c:txPr>
              <a:bodyPr wrap="square" lIns="38100" tIns="19050" rIns="38100" bIns="19050" anchor="ctr">
                <a:spAutoFit/>
              </a:bodyPr>
              <a:lstStyle/>
              <a:p>
                <a:pPr>
                  <a:defRPr sz="1400">
                    <a:latin typeface="Roboto" pitchFamily="2" charset="0"/>
                    <a:ea typeface="Roboto" pitchFamily="2"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CE!$A$4:$A$7</c:f>
              <c:strCache>
                <c:ptCount val="3"/>
                <c:pt idx="0">
                  <c:v>Agree</c:v>
                </c:pt>
                <c:pt idx="1">
                  <c:v>Somewhat Agree</c:v>
                </c:pt>
                <c:pt idx="2">
                  <c:v>Strongly Agree</c:v>
                </c:pt>
              </c:strCache>
            </c:strRef>
          </c:cat>
          <c:val>
            <c:numRef>
              <c:f>CE!$B$4:$B$7</c:f>
              <c:numCache>
                <c:formatCode>General</c:formatCode>
                <c:ptCount val="3"/>
                <c:pt idx="0">
                  <c:v>8</c:v>
                </c:pt>
                <c:pt idx="1">
                  <c:v>5</c:v>
                </c:pt>
                <c:pt idx="2">
                  <c:v>4</c:v>
                </c:pt>
              </c:numCache>
            </c:numRef>
          </c:val>
          <c:extLst>
            <c:ext xmlns:c16="http://schemas.microsoft.com/office/drawing/2014/chart" uri="{C3380CC4-5D6E-409C-BE32-E72D297353CC}">
              <c16:uniqueId val="{00000000-9EEC-B448-8713-7221DA502C7A}"/>
            </c:ext>
          </c:extLst>
        </c:ser>
        <c:dLbls>
          <c:showLegendKey val="0"/>
          <c:showVal val="1"/>
          <c:showCatName val="0"/>
          <c:showSerName val="0"/>
          <c:showPercent val="0"/>
          <c:showBubbleSize val="0"/>
        </c:dLbls>
        <c:gapWidth val="75"/>
        <c:axId val="725427880"/>
        <c:axId val="725421976"/>
      </c:barChart>
      <c:catAx>
        <c:axId val="725427880"/>
        <c:scaling>
          <c:orientation val="minMax"/>
        </c:scaling>
        <c:delete val="0"/>
        <c:axPos val="l"/>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Roboto" pitchFamily="2" charset="0"/>
                <a:ea typeface="Roboto" pitchFamily="2" charset="0"/>
                <a:cs typeface="+mn-cs"/>
              </a:defRPr>
            </a:pPr>
            <a:endParaRPr lang="en-US"/>
          </a:p>
        </c:txPr>
        <c:crossAx val="725421976"/>
        <c:crosses val="autoZero"/>
        <c:auto val="1"/>
        <c:lblAlgn val="ctr"/>
        <c:lblOffset val="100"/>
        <c:noMultiLvlLbl val="0"/>
      </c:catAx>
      <c:valAx>
        <c:axId val="725421976"/>
        <c:scaling>
          <c:orientation val="minMax"/>
        </c:scaling>
        <c:delete val="1"/>
        <c:axPos val="b"/>
        <c:numFmt formatCode="General" sourceLinked="1"/>
        <c:majorTickMark val="none"/>
        <c:minorTickMark val="none"/>
        <c:tickLblPos val="nextTo"/>
        <c:crossAx val="725427880"/>
        <c:crosses val="autoZero"/>
        <c:crossBetween val="between"/>
      </c:valAx>
      <c:spPr>
        <a:noFill/>
        <a:ln>
          <a:noFill/>
        </a:ln>
        <a:effectLst/>
      </c:spPr>
    </c:plotArea>
    <c:plotVisOnly val="1"/>
    <c:dispBlanksAs val="gap"/>
    <c:showDLblsOverMax val="0"/>
    <c:extLst/>
  </c:chart>
  <c:spPr>
    <a:ln>
      <a:noFill/>
    </a:ln>
  </c:spPr>
  <c:txPr>
    <a:bodyPr rot="0" anchor="t" anchorCtr="0"/>
    <a:lstStyle/>
    <a:p>
      <a:pPr>
        <a:defRPr/>
      </a:pPr>
      <a:endParaRPr lang="en-US"/>
    </a:p>
  </c:txPr>
  <c:externalData r:id="rId2">
    <c:autoUpdate val="0"/>
  </c:externalData>
  <c:extLst>
    <c:ext xmlns:c14="http://schemas.microsoft.com/office/drawing/2007/8/2/chart" uri="{781A3756-C4B2-4CAC-9D66-4F8BD8637D16}">
      <c14:pivotOptions>
        <c14:dropZoneFilter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[EB Survey Results - Analysis EB 2022_.xlsx]CW!PivotTable7</c:name>
    <c:fmtId val="3"/>
  </c:pivotSource>
  <c:chart>
    <c:autoTitleDeleted val="1"/>
    <c:pivotFmts>
      <c:pivotFmt>
        <c:idx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1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1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1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1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1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1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1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1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1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1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2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2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2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marker>
          <c:symbol val="none"/>
        </c:marker>
        <c:dLbl>
          <c:idx val="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Lst>
        </c:dLbl>
      </c:pivotFmt>
      <c:pivotFmt>
        <c:idx val="23"/>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24"/>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25"/>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2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27"/>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28"/>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29"/>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3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31"/>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
        <c:idx val="32"/>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19050">
            <a:noFill/>
          </a:ln>
          <a:effectLst>
            <a:outerShdw blurRad="57150" dist="19050" dir="5400000" algn="ctr" rotWithShape="0">
              <a:srgbClr val="000000">
                <a:alpha val="63000"/>
              </a:srgbClr>
            </a:outerShdw>
          </a:effectLst>
        </c:spPr>
      </c:pivotFmt>
    </c:pivotFmts>
    <c:plotArea>
      <c:layout>
        <c:manualLayout>
          <c:layoutTarget val="inner"/>
          <c:xMode val="edge"/>
          <c:yMode val="edge"/>
          <c:x val="0.28440848295928389"/>
          <c:y val="0.2768473438557032"/>
          <c:w val="0.28943269587265963"/>
          <c:h val="0.63887270701592125"/>
        </c:manualLayout>
      </c:layout>
      <c:doughnutChart>
        <c:varyColors val="1"/>
        <c:ser>
          <c:idx val="0"/>
          <c:order val="0"/>
          <c:tx>
            <c:strRef>
              <c:f>CW!$B$3</c:f>
              <c:strCache>
                <c:ptCount val="1"/>
                <c:pt idx="0">
                  <c:v>Total</c:v>
                </c:pt>
              </c:strCache>
            </c:strRef>
          </c:tx>
          <c:dPt>
            <c:idx val="0"/>
            <c:bubble3D val="0"/>
            <c:spPr>
              <a:solidFill>
                <a:schemeClr val="accent1">
                  <a:lumMod val="40000"/>
                  <a:lumOff val="60000"/>
                </a:schemeClr>
              </a:solidFill>
              <a:ln w="19050">
                <a:solidFill>
                  <a:schemeClr val="lt1"/>
                </a:solidFill>
              </a:ln>
              <a:effectLst/>
            </c:spPr>
            <c:extLst>
              <c:ext xmlns:c16="http://schemas.microsoft.com/office/drawing/2014/chart" uri="{C3380CC4-5D6E-409C-BE32-E72D297353CC}">
                <c16:uniqueId val="{00000001-1ED7-432C-81D3-65BA1A91AFA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ED7-432C-81D3-65BA1A91AFA9}"/>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1ED7-432C-81D3-65BA1A91AFA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ED7-432C-81D3-65BA1A91AFA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ED7-432C-81D3-65BA1A91AFA9}"/>
              </c:ext>
            </c:extLst>
          </c:dPt>
          <c:dPt>
            <c:idx val="5"/>
            <c:bubble3D val="0"/>
            <c:spPr>
              <a:solidFill>
                <a:schemeClr val="accent5">
                  <a:lumMod val="40000"/>
                  <a:lumOff val="60000"/>
                </a:schemeClr>
              </a:solidFill>
              <a:ln w="19050">
                <a:solidFill>
                  <a:schemeClr val="lt1"/>
                </a:solidFill>
              </a:ln>
              <a:effectLst/>
            </c:spPr>
            <c:extLst>
              <c:ext xmlns:c16="http://schemas.microsoft.com/office/drawing/2014/chart" uri="{C3380CC4-5D6E-409C-BE32-E72D297353CC}">
                <c16:uniqueId val="{0000000B-1ED7-432C-81D3-65BA1A91AFA9}"/>
              </c:ext>
            </c:extLst>
          </c:dPt>
          <c:dPt>
            <c:idx val="6"/>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D-1ED7-432C-81D3-65BA1A91AFA9}"/>
              </c:ext>
            </c:extLst>
          </c:dPt>
          <c:dPt>
            <c:idx val="7"/>
            <c:bubble3D val="0"/>
            <c:spPr>
              <a:solidFill>
                <a:schemeClr val="accent6"/>
              </a:solidFill>
              <a:ln w="19050">
                <a:solidFill>
                  <a:schemeClr val="lt1"/>
                </a:solidFill>
              </a:ln>
              <a:effectLst/>
            </c:spPr>
            <c:extLst>
              <c:ext xmlns:c16="http://schemas.microsoft.com/office/drawing/2014/chart" uri="{C3380CC4-5D6E-409C-BE32-E72D297353CC}">
                <c16:uniqueId val="{0000000F-1ED7-432C-81D3-65BA1A91AFA9}"/>
              </c:ext>
            </c:extLst>
          </c:dPt>
          <c:dPt>
            <c:idx val="8"/>
            <c:bubble3D val="0"/>
            <c:spPr>
              <a:solidFill>
                <a:schemeClr val="accent3"/>
              </a:solidFill>
              <a:ln w="19050">
                <a:solidFill>
                  <a:schemeClr val="lt1"/>
                </a:solidFill>
              </a:ln>
              <a:effectLst/>
            </c:spPr>
            <c:extLst>
              <c:ext xmlns:c16="http://schemas.microsoft.com/office/drawing/2014/chart" uri="{C3380CC4-5D6E-409C-BE32-E72D297353CC}">
                <c16:uniqueId val="{00000011-1ED7-432C-81D3-65BA1A91AFA9}"/>
              </c:ext>
            </c:extLst>
          </c:dPt>
          <c:dPt>
            <c:idx val="9"/>
            <c:bubble3D val="0"/>
            <c:spPr>
              <a:solidFill>
                <a:schemeClr val="accent4">
                  <a:lumMod val="40000"/>
                  <a:lumOff val="60000"/>
                </a:schemeClr>
              </a:solidFill>
              <a:ln w="19050">
                <a:solidFill>
                  <a:schemeClr val="lt1"/>
                </a:solidFill>
              </a:ln>
              <a:effectLst/>
            </c:spPr>
            <c:extLst>
              <c:ext xmlns:c16="http://schemas.microsoft.com/office/drawing/2014/chart" uri="{C3380CC4-5D6E-409C-BE32-E72D297353CC}">
                <c16:uniqueId val="{00000013-1ED7-432C-81D3-65BA1A91AFA9}"/>
              </c:ext>
            </c:extLst>
          </c:dPt>
          <c:dLbls>
            <c:dLbl>
              <c:idx val="0"/>
              <c:layout>
                <c:manualLayout>
                  <c:x val="6.5655712301149142E-3"/>
                  <c:y val="-8.589464963566537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ED7-432C-81D3-65BA1A91AFA9}"/>
                </c:ext>
              </c:extLst>
            </c:dLbl>
            <c:dLbl>
              <c:idx val="1"/>
              <c:layout>
                <c:manualLayout>
                  <c:x val="5.307170077676214E-2"/>
                  <c:y val="-3.4015385376983481E-2"/>
                </c:manualLayout>
              </c:layout>
              <c:tx>
                <c:rich>
                  <a:bodyPr rot="0" spcFirstLastPara="1" vertOverflow="clip" horzOverflow="clip" vert="horz" wrap="none" lIns="0" tIns="0" rIns="0" bIns="0" anchor="ctr" anchorCtr="1">
                    <a:noAutofit/>
                  </a:bodyPr>
                  <a:lstStyle/>
                  <a:p>
                    <a:pPr>
                      <a:defRPr sz="1400" b="0" i="0" u="none" strike="noStrike" kern="1200" baseline="0">
                        <a:solidFill>
                          <a:schemeClr val="tx1"/>
                        </a:solidFill>
                        <a:latin typeface="Roboto" pitchFamily="2" charset="0"/>
                        <a:ea typeface="Roboto" pitchFamily="2" charset="0"/>
                        <a:cs typeface="+mn-cs"/>
                      </a:defRPr>
                    </a:pPr>
                    <a:fld id="{0ACF9169-B253-0E4E-8F83-99D2ED719937}" type="CATEGORYNAME">
                      <a:rPr lang="en-US" sz="1400">
                        <a:solidFill>
                          <a:schemeClr val="tx1"/>
                        </a:solidFill>
                        <a:latin typeface="Roboto" pitchFamily="2" charset="0"/>
                        <a:ea typeface="Roboto" pitchFamily="2" charset="0"/>
                      </a:rPr>
                      <a:pPr>
                        <a:defRPr sz="1400">
                          <a:solidFill>
                            <a:schemeClr val="tx1"/>
                          </a:solidFill>
                          <a:latin typeface="Roboto" pitchFamily="2" charset="0"/>
                          <a:ea typeface="Roboto" pitchFamily="2" charset="0"/>
                        </a:defRPr>
                      </a:pPr>
                      <a:t>[CATEGORY NAME]</a:t>
                    </a:fld>
                    <a:r>
                      <a:rPr lang="en-US" sz="1400" baseline="0" dirty="0">
                        <a:solidFill>
                          <a:schemeClr val="tx1"/>
                        </a:solidFill>
                        <a:latin typeface="Roboto" pitchFamily="2" charset="0"/>
                        <a:ea typeface="Roboto" pitchFamily="2" charset="0"/>
                      </a:rPr>
                      <a:t>
</a:t>
                    </a:r>
                    <a:fld id="{AA838FAE-4F93-874D-A5E7-5E4A006BA94F}" type="PERCENTAGE">
                      <a:rPr lang="en-US" sz="1400" baseline="0">
                        <a:solidFill>
                          <a:schemeClr val="tx1"/>
                        </a:solidFill>
                        <a:latin typeface="Roboto" pitchFamily="2" charset="0"/>
                        <a:ea typeface="Roboto" pitchFamily="2" charset="0"/>
                      </a:rPr>
                      <a:pPr>
                        <a:defRPr sz="1400">
                          <a:solidFill>
                            <a:schemeClr val="tx1"/>
                          </a:solidFill>
                          <a:latin typeface="Roboto" pitchFamily="2" charset="0"/>
                          <a:ea typeface="Roboto" pitchFamily="2" charset="0"/>
                        </a:defRPr>
                      </a:pPr>
                      <a:t>[PERCENTAGE]</a:t>
                    </a:fld>
                    <a:endParaRPr lang="en-US" sz="1400" baseline="0" dirty="0">
                      <a:solidFill>
                        <a:schemeClr val="tx1"/>
                      </a:solidFill>
                      <a:latin typeface="Roboto" pitchFamily="2" charset="0"/>
                      <a:ea typeface="Roboto" pitchFamily="2" charset="0"/>
                    </a:endParaRPr>
                  </a:p>
                </c:rich>
              </c:tx>
              <c:spPr>
                <a:noFill/>
                <a:ln>
                  <a:noFill/>
                </a:ln>
                <a:effectLst/>
              </c:spPr>
              <c:txPr>
                <a:bodyPr rot="0" spcFirstLastPara="1" vertOverflow="clip" horzOverflow="clip" vert="horz" wrap="none" lIns="0" tIns="0" rIns="0" bIns="0" anchor="ctr" anchorCtr="1">
                  <a:noAutofit/>
                </a:bodyPr>
                <a:lstStyle/>
                <a:p>
                  <a:pPr>
                    <a:defRPr sz="1400" b="0" i="0" u="none" strike="noStrike" kern="1200" baseline="0">
                      <a:solidFill>
                        <a:schemeClr val="tx1"/>
                      </a:solidFill>
                      <a:latin typeface="Roboto" pitchFamily="2" charset="0"/>
                      <a:ea typeface="Roboto" pitchFamily="2" charset="0"/>
                      <a:cs typeface="+mn-cs"/>
                    </a:defRPr>
                  </a:pPr>
                  <a:endParaRPr lang="en-US"/>
                </a:p>
              </c:txPr>
              <c:showLegendKey val="0"/>
              <c:showVal val="0"/>
              <c:showCatName val="0"/>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9.1916790948679383E-2"/>
                      <c:h val="9.1559728334274143E-2"/>
                    </c:manualLayout>
                  </c15:layout>
                  <c15:dlblFieldTable/>
                  <c15:showDataLabelsRange val="0"/>
                </c:ext>
                <c:ext xmlns:c16="http://schemas.microsoft.com/office/drawing/2014/chart" uri="{C3380CC4-5D6E-409C-BE32-E72D297353CC}">
                  <c16:uniqueId val="{00000003-1ED7-432C-81D3-65BA1A91AFA9}"/>
                </c:ext>
              </c:extLst>
            </c:dLbl>
            <c:dLbl>
              <c:idx val="2"/>
              <c:layout>
                <c:manualLayout>
                  <c:x val="6.1278664814405866E-2"/>
                  <c:y val="7.037735874175841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ED7-432C-81D3-65BA1A91AFA9}"/>
                </c:ext>
              </c:extLst>
            </c:dLbl>
            <c:dLbl>
              <c:idx val="3"/>
              <c:layout>
                <c:manualLayout>
                  <c:x val="4.3770474867432761E-3"/>
                  <c:y val="8.914402044450479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ED7-432C-81D3-65BA1A91AFA9}"/>
                </c:ext>
              </c:extLst>
            </c:dLbl>
            <c:dLbl>
              <c:idx val="4"/>
              <c:layout>
                <c:manualLayout>
                  <c:x val="-3.9393427380689482E-2"/>
                  <c:y val="8.445222058358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ED7-432C-81D3-65BA1A91AFA9}"/>
                </c:ext>
              </c:extLst>
            </c:dLbl>
            <c:dLbl>
              <c:idx val="5"/>
              <c:layout>
                <c:manualLayout>
                  <c:x val="-7.2221283531264058E-2"/>
                  <c:y val="5.395558537284583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ED7-432C-81D3-65BA1A91AFA9}"/>
                </c:ext>
              </c:extLst>
            </c:dLbl>
            <c:dLbl>
              <c:idx val="6"/>
              <c:layout>
                <c:manualLayout>
                  <c:x val="-5.3618831712605168E-2"/>
                  <c:y val="2.815074019452826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ED7-432C-81D3-65BA1A91AFA9}"/>
                </c:ext>
              </c:extLst>
            </c:dLbl>
            <c:dLbl>
              <c:idx val="7"/>
              <c:layout>
                <c:manualLayout>
                  <c:x val="-6.3467188557777499E-2"/>
                  <c:y val="1.172947508105344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ED7-432C-81D3-65BA1A91AFA9}"/>
                </c:ext>
              </c:extLst>
            </c:dLbl>
            <c:dLbl>
              <c:idx val="8"/>
              <c:layout>
                <c:manualLayout>
                  <c:x val="-4.3770474867432761E-2"/>
                  <c:y val="-4.457200530800308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1ED7-432C-81D3-65BA1A91AFA9}"/>
                </c:ext>
              </c:extLst>
            </c:dLbl>
            <c:dLbl>
              <c:idx val="9"/>
              <c:layout>
                <c:manualLayout>
                  <c:x val="-3.1733594278888749E-2"/>
                  <c:y val="-6.982086714171954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1ED7-432C-81D3-65BA1A91AFA9}"/>
                </c:ext>
              </c:extLst>
            </c:dLbl>
            <c:spPr>
              <a:noFill/>
              <a:ln>
                <a:noFill/>
              </a:ln>
              <a:effectLst/>
            </c:spPr>
            <c:txPr>
              <a:bodyPr rot="0" spcFirstLastPara="1" vertOverflow="clip" horzOverflow="clip" vert="horz" wrap="none" lIns="0" tIns="0" rIns="0" bIns="0" anchor="ctr" anchorCtr="1">
                <a:spAutoFit/>
              </a:bodyPr>
              <a:lstStyle/>
              <a:p>
                <a:pPr>
                  <a:defRPr sz="1400" b="0" i="0" u="none" strike="noStrike" kern="1200" baseline="0">
                    <a:solidFill>
                      <a:schemeClr val="tx1"/>
                    </a:solidFill>
                    <a:latin typeface="Roboto" pitchFamily="2" charset="0"/>
                    <a:ea typeface="Roboto" pitchFamily="2" charset="0"/>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CW!$A$4:$A$14</c:f>
              <c:strCache>
                <c:ptCount val="10"/>
                <c:pt idx="0">
                  <c:v>February</c:v>
                </c:pt>
                <c:pt idx="1">
                  <c:v>October</c:v>
                </c:pt>
                <c:pt idx="2">
                  <c:v>November</c:v>
                </c:pt>
                <c:pt idx="3">
                  <c:v> June </c:v>
                </c:pt>
                <c:pt idx="4">
                  <c:v> May</c:v>
                </c:pt>
                <c:pt idx="5">
                  <c:v> September</c:v>
                </c:pt>
                <c:pt idx="6">
                  <c:v>April,</c:v>
                </c:pt>
                <c:pt idx="7">
                  <c:v>Janaury </c:v>
                </c:pt>
                <c:pt idx="8">
                  <c:v>July </c:v>
                </c:pt>
                <c:pt idx="9">
                  <c:v>March,</c:v>
                </c:pt>
              </c:strCache>
            </c:strRef>
          </c:cat>
          <c:val>
            <c:numRef>
              <c:f>CW!$B$4:$B$14</c:f>
              <c:numCache>
                <c:formatCode>General</c:formatCode>
                <c:ptCount val="10"/>
                <c:pt idx="0">
                  <c:v>1</c:v>
                </c:pt>
                <c:pt idx="1">
                  <c:v>2</c:v>
                </c:pt>
                <c:pt idx="2">
                  <c:v>5</c:v>
                </c:pt>
                <c:pt idx="3">
                  <c:v>3</c:v>
                </c:pt>
                <c:pt idx="4">
                  <c:v>1</c:v>
                </c:pt>
                <c:pt idx="5">
                  <c:v>1</c:v>
                </c:pt>
                <c:pt idx="6">
                  <c:v>1</c:v>
                </c:pt>
                <c:pt idx="7">
                  <c:v>1</c:v>
                </c:pt>
                <c:pt idx="8">
                  <c:v>1</c:v>
                </c:pt>
                <c:pt idx="9">
                  <c:v>3</c:v>
                </c:pt>
              </c:numCache>
            </c:numRef>
          </c:val>
          <c:extLst>
            <c:ext xmlns:c16="http://schemas.microsoft.com/office/drawing/2014/chart" uri="{C3380CC4-5D6E-409C-BE32-E72D297353CC}">
              <c16:uniqueId val="{00000014-1ED7-432C-81D3-65BA1A91AFA9}"/>
            </c:ext>
          </c:extLst>
        </c:ser>
        <c:dLbls>
          <c:showLegendKey val="0"/>
          <c:showVal val="0"/>
          <c:showCatName val="0"/>
          <c:showSerName val="0"/>
          <c:showPercent val="1"/>
          <c:showBubbleSize val="0"/>
          <c:showLeaderLines val="0"/>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8A1AB-F482-43B8-ADA2-7AB48956B03D}" type="datetimeFigureOut">
              <a:rPr lang="en-US" smtClean="0"/>
              <a:t>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97D33-D695-460C-8979-8C2DB80EEA3A}" type="slidenum">
              <a:rPr lang="en-US" smtClean="0"/>
              <a:t>‹#›</a:t>
            </a:fld>
            <a:endParaRPr lang="en-US"/>
          </a:p>
        </p:txBody>
      </p:sp>
    </p:spTree>
    <p:extLst>
      <p:ext uri="{BB962C8B-B14F-4D97-AF65-F5344CB8AC3E}">
        <p14:creationId xmlns:p14="http://schemas.microsoft.com/office/powerpoint/2010/main" val="92592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63816-ABB5-3845-9E89-9EB4922FAA09}" type="slidenum">
              <a:rPr lang="x-none" smtClean="0"/>
              <a:t>11</a:t>
            </a:fld>
            <a:endParaRPr lang="x-none"/>
          </a:p>
        </p:txBody>
      </p:sp>
    </p:spTree>
    <p:extLst>
      <p:ext uri="{BB962C8B-B14F-4D97-AF65-F5344CB8AC3E}">
        <p14:creationId xmlns:p14="http://schemas.microsoft.com/office/powerpoint/2010/main" val="346933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763816-ABB5-3845-9E89-9EB4922FAA09}" type="slidenum">
              <a:rPr lang="x-none" smtClean="0"/>
              <a:t>12</a:t>
            </a:fld>
            <a:endParaRPr lang="x-none"/>
          </a:p>
        </p:txBody>
      </p:sp>
    </p:spTree>
    <p:extLst>
      <p:ext uri="{BB962C8B-B14F-4D97-AF65-F5344CB8AC3E}">
        <p14:creationId xmlns:p14="http://schemas.microsoft.com/office/powerpoint/2010/main" val="1869452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763816-ABB5-3845-9E89-9EB4922FAA09}" type="slidenum">
              <a:rPr kumimoji="0" lang="x-non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x-non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914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D8D842-F721-A891-EBC0-E0DE08100A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858F3-9C71-D001-2C42-88529F5660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7E5BF-608B-F9C1-38D0-554D3EBE5853}"/>
              </a:ext>
            </a:extLst>
          </p:cNvPr>
          <p:cNvSpPr>
            <a:spLocks noGrp="1"/>
          </p:cNvSpPr>
          <p:nvPr>
            <p:ph type="body" idx="1"/>
          </p:nvPr>
        </p:nvSpPr>
        <p:spPr/>
        <p:txBody>
          <a:bodyPr/>
          <a:lstStyle/>
          <a:p>
            <a:endParaRPr lang="en-US" dirty="0"/>
          </a:p>
          <a:p>
            <a:r>
              <a:rPr lang="en-US" dirty="0"/>
              <a:t>If you answered that you think the world is progressing either well or poorly on the agenda, we’d also like to hear more from you about why you think that, or more about what you consider as some of the biggest challenges to implementing the agenda. </a:t>
            </a:r>
          </a:p>
        </p:txBody>
      </p:sp>
      <p:sp>
        <p:nvSpPr>
          <p:cNvPr id="4" name="Slide Number Placeholder 3">
            <a:extLst>
              <a:ext uri="{FF2B5EF4-FFF2-40B4-BE49-F238E27FC236}">
                <a16:creationId xmlns:a16="http://schemas.microsoft.com/office/drawing/2014/main" id="{7F70C62C-1476-02A3-0102-8A34F33A6A65}"/>
              </a:ext>
            </a:extLst>
          </p:cNvPr>
          <p:cNvSpPr>
            <a:spLocks noGrp="1"/>
          </p:cNvSpPr>
          <p:nvPr>
            <p:ph type="sldNum" sz="quarter" idx="5"/>
          </p:nvPr>
        </p:nvSpPr>
        <p:spPr/>
        <p:txBody>
          <a:bodyPr/>
          <a:lstStyle/>
          <a:p>
            <a:fld id="{9535FDB4-DF3C-804A-8126-4C8A067D8A3B}" type="slidenum">
              <a:rPr lang="en-US" smtClean="0"/>
              <a:t>16</a:t>
            </a:fld>
            <a:endParaRPr lang="en-US"/>
          </a:p>
        </p:txBody>
      </p:sp>
    </p:spTree>
    <p:extLst>
      <p:ext uri="{BB962C8B-B14F-4D97-AF65-F5344CB8AC3E}">
        <p14:creationId xmlns:p14="http://schemas.microsoft.com/office/powerpoint/2010/main" val="2436244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014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6261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9718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44458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8083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6516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61924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4044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6168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2748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8940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3241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0302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55356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53461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759906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048156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671975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34119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67446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845015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62565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974494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50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45032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88249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4533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834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168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494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61318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3379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3277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3.xml"/><Relationship Id="rId16"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4.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E4058153-1352-FEBB-516F-EBAA3132529D}"/>
              </a:ext>
            </a:extLst>
          </p:cNvPr>
          <p:cNvSpPr/>
          <p:nvPr userDrawn="1"/>
        </p:nvSpPr>
        <p:spPr>
          <a:xfrm>
            <a:off x="0" y="0"/>
            <a:ext cx="18288000" cy="10287000"/>
          </a:xfrm>
          <a:custGeom>
            <a:avLst/>
            <a:gdLst/>
            <a:ahLst/>
            <a:cxnLst/>
            <a:rect l="l" t="t" r="r" b="b"/>
            <a:pathLst>
              <a:path w="18233973" h="10287000">
                <a:moveTo>
                  <a:pt x="0" y="0"/>
                </a:moveTo>
                <a:lnTo>
                  <a:pt x="18233973" y="0"/>
                </a:lnTo>
                <a:lnTo>
                  <a:pt x="18233973" y="10287000"/>
                </a:lnTo>
                <a:lnTo>
                  <a:pt x="0" y="10287000"/>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grpSp>
        <p:nvGrpSpPr>
          <p:cNvPr id="10" name="Group 3">
            <a:extLst>
              <a:ext uri="{FF2B5EF4-FFF2-40B4-BE49-F238E27FC236}">
                <a16:creationId xmlns:a16="http://schemas.microsoft.com/office/drawing/2014/main" id="{B6B86670-9937-9F8E-1303-FD93A7DE7EF9}"/>
              </a:ext>
            </a:extLst>
          </p:cNvPr>
          <p:cNvGrpSpPr/>
          <p:nvPr userDrawn="1"/>
        </p:nvGrpSpPr>
        <p:grpSpPr>
          <a:xfrm>
            <a:off x="1771079" y="1068551"/>
            <a:ext cx="15050641" cy="8428119"/>
            <a:chOff x="0" y="-9525"/>
            <a:chExt cx="5393810" cy="3020448"/>
          </a:xfrm>
        </p:grpSpPr>
        <p:sp>
          <p:nvSpPr>
            <p:cNvPr id="11" name="Freeform 4">
              <a:extLst>
                <a:ext uri="{FF2B5EF4-FFF2-40B4-BE49-F238E27FC236}">
                  <a16:creationId xmlns:a16="http://schemas.microsoft.com/office/drawing/2014/main" id="{6F036F6F-A26B-19EB-B391-948C86FB274A}"/>
                </a:ext>
              </a:extLst>
            </p:cNvPr>
            <p:cNvSpPr/>
            <p:nvPr userDrawn="1"/>
          </p:nvSpPr>
          <p:spPr>
            <a:xfrm>
              <a:off x="0" y="0"/>
              <a:ext cx="5393810" cy="3010923"/>
            </a:xfrm>
            <a:custGeom>
              <a:avLst/>
              <a:gdLst/>
              <a:ahLst/>
              <a:cxnLst/>
              <a:rect l="l" t="t" r="r" b="b"/>
              <a:pathLst>
                <a:path w="5393810" h="3010923">
                  <a:moveTo>
                    <a:pt x="0" y="0"/>
                  </a:moveTo>
                  <a:lnTo>
                    <a:pt x="5393810" y="0"/>
                  </a:lnTo>
                  <a:lnTo>
                    <a:pt x="5393810" y="3010923"/>
                  </a:lnTo>
                  <a:lnTo>
                    <a:pt x="0" y="3010923"/>
                  </a:lnTo>
                  <a:close/>
                </a:path>
              </a:pathLst>
            </a:custGeom>
            <a:solidFill>
              <a:srgbClr val="FFFFFF"/>
            </a:solid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 name="TextBox 5">
              <a:extLst>
                <a:ext uri="{FF2B5EF4-FFF2-40B4-BE49-F238E27FC236}">
                  <a16:creationId xmlns:a16="http://schemas.microsoft.com/office/drawing/2014/main" id="{679711AB-2346-5537-6D50-8E8894E196B9}"/>
                </a:ext>
              </a:extLst>
            </p:cNvPr>
            <p:cNvSpPr txBox="1"/>
            <p:nvPr userDrawn="1"/>
          </p:nvSpPr>
          <p:spPr>
            <a:xfrm>
              <a:off x="0" y="-9525"/>
              <a:ext cx="5393810" cy="3020448"/>
            </a:xfrm>
            <a:prstGeom prst="rect">
              <a:avLst/>
            </a:prstGeom>
          </p:spPr>
          <p:txBody>
            <a:bodyPr lIns="50800" tIns="50800" rIns="50800" bIns="5080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1994"/>
                </a:lnSpc>
              </a:pPr>
              <a:endParaRPr/>
            </a:p>
          </p:txBody>
        </p:sp>
      </p:grpSp>
    </p:spTree>
    <p:extLst>
      <p:ext uri="{BB962C8B-B14F-4D97-AF65-F5344CB8AC3E}">
        <p14:creationId xmlns:p14="http://schemas.microsoft.com/office/powerpoint/2010/main" val="1745445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3">
            <a:extLst>
              <a:ext uri="{FF2B5EF4-FFF2-40B4-BE49-F238E27FC236}">
                <a16:creationId xmlns:a16="http://schemas.microsoft.com/office/drawing/2014/main" id="{6C6E040E-91A2-297B-BEA0-D82598FB621A}"/>
              </a:ext>
            </a:extLst>
          </p:cNvPr>
          <p:cNvSpPr/>
          <p:nvPr userDrawn="1"/>
        </p:nvSpPr>
        <p:spPr>
          <a:xfrm>
            <a:off x="-27039" y="9258300"/>
            <a:ext cx="18233973" cy="1028700"/>
          </a:xfrm>
          <a:custGeom>
            <a:avLst/>
            <a:gdLst/>
            <a:ahLst/>
            <a:cxnLst/>
            <a:rect l="l" t="t" r="r" b="b"/>
            <a:pathLst>
              <a:path w="18233973" h="10328462">
                <a:moveTo>
                  <a:pt x="0" y="0"/>
                </a:moveTo>
                <a:lnTo>
                  <a:pt x="18233973" y="0"/>
                </a:lnTo>
                <a:lnTo>
                  <a:pt x="18233973" y="10328462"/>
                </a:lnTo>
                <a:lnTo>
                  <a:pt x="0" y="10328462"/>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zh-CN" alt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reeform 2">
            <a:extLst>
              <a:ext uri="{FF2B5EF4-FFF2-40B4-BE49-F238E27FC236}">
                <a16:creationId xmlns:a16="http://schemas.microsoft.com/office/drawing/2014/main" id="{9B6ECD9A-3086-80EE-9A23-3CD04A164769}"/>
              </a:ext>
            </a:extLst>
          </p:cNvPr>
          <p:cNvSpPr/>
          <p:nvPr userDrawn="1"/>
        </p:nvSpPr>
        <p:spPr>
          <a:xfrm>
            <a:off x="0" y="0"/>
            <a:ext cx="18590098" cy="981075"/>
          </a:xfrm>
          <a:custGeom>
            <a:avLst/>
            <a:gdLst/>
            <a:ahLst/>
            <a:cxnLst/>
            <a:rect l="l" t="t" r="r" b="b"/>
            <a:pathLst>
              <a:path w="18590098" h="8367957">
                <a:moveTo>
                  <a:pt x="0" y="0"/>
                </a:moveTo>
                <a:lnTo>
                  <a:pt x="18590098" y="0"/>
                </a:lnTo>
                <a:lnTo>
                  <a:pt x="18590098" y="8367957"/>
                </a:lnTo>
                <a:lnTo>
                  <a:pt x="0" y="8367957"/>
                </a:lnTo>
                <a:lnTo>
                  <a:pt x="0" y="0"/>
                </a:lnTo>
                <a:close/>
              </a:path>
            </a:pathLst>
          </a:custGeom>
          <a:blipFill>
            <a:blip r:embed="rId14" cstate="screen">
              <a:alphaModFix amt="15000"/>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8" name="Freeform 4">
            <a:extLst>
              <a:ext uri="{FF2B5EF4-FFF2-40B4-BE49-F238E27FC236}">
                <a16:creationId xmlns:a16="http://schemas.microsoft.com/office/drawing/2014/main" id="{A94183BF-C2D9-674F-60FF-74DCDC51F78C}"/>
              </a:ext>
            </a:extLst>
          </p:cNvPr>
          <p:cNvSpPr/>
          <p:nvPr userDrawn="1"/>
        </p:nvSpPr>
        <p:spPr>
          <a:xfrm>
            <a:off x="3830827" y="9258300"/>
            <a:ext cx="14457173" cy="1028700"/>
          </a:xfrm>
          <a:custGeom>
            <a:avLst/>
            <a:gdLst/>
            <a:ahLst/>
            <a:cxnLst/>
            <a:rect l="l" t="t" r="r" b="b"/>
            <a:pathLst>
              <a:path w="14457173" h="1028700">
                <a:moveTo>
                  <a:pt x="0" y="0"/>
                </a:moveTo>
                <a:lnTo>
                  <a:pt x="14457173" y="0"/>
                </a:lnTo>
                <a:lnTo>
                  <a:pt x="14457173" y="1028700"/>
                </a:lnTo>
                <a:lnTo>
                  <a:pt x="0" y="1028700"/>
                </a:lnTo>
                <a:lnTo>
                  <a:pt x="0" y="0"/>
                </a:lnTo>
                <a:close/>
              </a:path>
            </a:pathLst>
          </a:custGeom>
          <a:blipFill>
            <a:blip r:embed="rId15" cstate="screen">
              <a:extLst>
                <a:ext uri="{28A0092B-C50C-407E-A947-70E740481C1C}">
                  <a14:useLocalDpi xmlns:a14="http://schemas.microsoft.com/office/drawing/2010/main"/>
                </a:ext>
              </a:extLst>
            </a:blip>
            <a:stretch>
              <a:fillRect/>
            </a:stretch>
          </a:blipFill>
        </p:spPr>
        <p:txBody>
          <a:bodyPr/>
          <a:lstStyle/>
          <a:p>
            <a:endParaRPr lang="zh-CN" altLang="en-US"/>
          </a:p>
        </p:txBody>
      </p:sp>
      <p:grpSp>
        <p:nvGrpSpPr>
          <p:cNvPr id="14" name="Group 7">
            <a:extLst>
              <a:ext uri="{FF2B5EF4-FFF2-40B4-BE49-F238E27FC236}">
                <a16:creationId xmlns:a16="http://schemas.microsoft.com/office/drawing/2014/main" id="{C66322DA-5B53-621F-57B6-7158E68D572B}"/>
              </a:ext>
            </a:extLst>
          </p:cNvPr>
          <p:cNvGrpSpPr/>
          <p:nvPr userDrawn="1"/>
        </p:nvGrpSpPr>
        <p:grpSpPr>
          <a:xfrm>
            <a:off x="15621000" y="7810500"/>
            <a:ext cx="2462329" cy="1285968"/>
            <a:chOff x="0" y="0"/>
            <a:chExt cx="3283104" cy="1714623"/>
          </a:xfrm>
        </p:grpSpPr>
        <p:sp>
          <p:nvSpPr>
            <p:cNvPr id="15" name="Freeform 8">
              <a:extLst>
                <a:ext uri="{FF2B5EF4-FFF2-40B4-BE49-F238E27FC236}">
                  <a16:creationId xmlns:a16="http://schemas.microsoft.com/office/drawing/2014/main" id="{06C2510F-E2C4-2E11-2905-6A3847F6D021}"/>
                </a:ext>
              </a:extLst>
            </p:cNvPr>
            <p:cNvSpPr/>
            <p:nvPr userDrawn="1"/>
          </p:nvSpPr>
          <p:spPr>
            <a:xfrm>
              <a:off x="0" y="112573"/>
              <a:ext cx="1555557" cy="1524981"/>
            </a:xfrm>
            <a:custGeom>
              <a:avLst/>
              <a:gdLst/>
              <a:ahLst/>
              <a:cxnLst/>
              <a:rect l="l" t="t" r="r" b="b"/>
              <a:pathLst>
                <a:path w="1555557" h="1524981">
                  <a:moveTo>
                    <a:pt x="0" y="0"/>
                  </a:moveTo>
                  <a:lnTo>
                    <a:pt x="1555557" y="0"/>
                  </a:lnTo>
                  <a:lnTo>
                    <a:pt x="1555557" y="1524981"/>
                  </a:lnTo>
                  <a:lnTo>
                    <a:pt x="0" y="1524981"/>
                  </a:lnTo>
                  <a:lnTo>
                    <a:pt x="0" y="0"/>
                  </a:lnTo>
                  <a:close/>
                </a:path>
              </a:pathLst>
            </a:custGeom>
            <a:blipFill>
              <a:blip r:embed="rId16" cstate="screen">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 name="Freeform 9">
              <a:extLst>
                <a:ext uri="{FF2B5EF4-FFF2-40B4-BE49-F238E27FC236}">
                  <a16:creationId xmlns:a16="http://schemas.microsoft.com/office/drawing/2014/main" id="{1654F737-C6AF-7CDC-4D06-5A522D6BD965}"/>
                </a:ext>
              </a:extLst>
            </p:cNvPr>
            <p:cNvSpPr/>
            <p:nvPr userDrawn="1"/>
          </p:nvSpPr>
          <p:spPr>
            <a:xfrm>
              <a:off x="2031468" y="0"/>
              <a:ext cx="1251636" cy="1714623"/>
            </a:xfrm>
            <a:custGeom>
              <a:avLst/>
              <a:gdLst/>
              <a:ahLst/>
              <a:cxnLst/>
              <a:rect l="l" t="t" r="r" b="b"/>
              <a:pathLst>
                <a:path w="1251636" h="1714623">
                  <a:moveTo>
                    <a:pt x="0" y="0"/>
                  </a:moveTo>
                  <a:lnTo>
                    <a:pt x="1251636" y="0"/>
                  </a:lnTo>
                  <a:lnTo>
                    <a:pt x="1251636" y="1714623"/>
                  </a:lnTo>
                  <a:lnTo>
                    <a:pt x="0" y="1714623"/>
                  </a:lnTo>
                  <a:lnTo>
                    <a:pt x="0" y="0"/>
                  </a:lnTo>
                  <a:close/>
                </a:path>
              </a:pathLst>
            </a:custGeom>
            <a:blipFill>
              <a:blip r:embed="rId17" cstate="screen">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31767452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3">
            <a:extLst>
              <a:ext uri="{FF2B5EF4-FFF2-40B4-BE49-F238E27FC236}">
                <a16:creationId xmlns:a16="http://schemas.microsoft.com/office/drawing/2014/main" id="{6C6E040E-91A2-297B-BEA0-D82598FB621A}"/>
              </a:ext>
            </a:extLst>
          </p:cNvPr>
          <p:cNvSpPr/>
          <p:nvPr userDrawn="1"/>
        </p:nvSpPr>
        <p:spPr>
          <a:xfrm>
            <a:off x="-27039" y="9258300"/>
            <a:ext cx="18233973" cy="1028700"/>
          </a:xfrm>
          <a:custGeom>
            <a:avLst/>
            <a:gdLst/>
            <a:ahLst/>
            <a:cxnLst/>
            <a:rect l="l" t="t" r="r" b="b"/>
            <a:pathLst>
              <a:path w="18233973" h="10328462">
                <a:moveTo>
                  <a:pt x="0" y="0"/>
                </a:moveTo>
                <a:lnTo>
                  <a:pt x="18233973" y="0"/>
                </a:lnTo>
                <a:lnTo>
                  <a:pt x="18233973" y="10328462"/>
                </a:lnTo>
                <a:lnTo>
                  <a:pt x="0" y="10328462"/>
                </a:lnTo>
                <a:lnTo>
                  <a:pt x="0" y="0"/>
                </a:lnTo>
                <a:close/>
              </a:path>
            </a:pathLst>
          </a:custGeom>
          <a:blipFill>
            <a:blip r:embed="rId13" cstate="screen">
              <a:extLst>
                <a:ext uri="{28A0092B-C50C-407E-A947-70E740481C1C}">
                  <a14:useLocalDpi xmlns:a14="http://schemas.microsoft.com/office/drawing/2010/main"/>
                </a:ext>
              </a:extLst>
            </a:blip>
            <a:stretch>
              <a:fillRect/>
            </a:stretch>
          </a:blipFill>
        </p:spPr>
        <p:txBody>
          <a:bodyPr/>
          <a:lstStyle/>
          <a:p>
            <a:endParaRPr lang="zh-CN" altLang="en-US"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Freeform 2">
            <a:extLst>
              <a:ext uri="{FF2B5EF4-FFF2-40B4-BE49-F238E27FC236}">
                <a16:creationId xmlns:a16="http://schemas.microsoft.com/office/drawing/2014/main" id="{9B6ECD9A-3086-80EE-9A23-3CD04A164769}"/>
              </a:ext>
            </a:extLst>
          </p:cNvPr>
          <p:cNvSpPr/>
          <p:nvPr userDrawn="1"/>
        </p:nvSpPr>
        <p:spPr>
          <a:xfrm>
            <a:off x="0" y="0"/>
            <a:ext cx="18590098" cy="981075"/>
          </a:xfrm>
          <a:custGeom>
            <a:avLst/>
            <a:gdLst/>
            <a:ahLst/>
            <a:cxnLst/>
            <a:rect l="l" t="t" r="r" b="b"/>
            <a:pathLst>
              <a:path w="18590098" h="8367957">
                <a:moveTo>
                  <a:pt x="0" y="0"/>
                </a:moveTo>
                <a:lnTo>
                  <a:pt x="18590098" y="0"/>
                </a:lnTo>
                <a:lnTo>
                  <a:pt x="18590098" y="8367957"/>
                </a:lnTo>
                <a:lnTo>
                  <a:pt x="0" y="8367957"/>
                </a:lnTo>
                <a:lnTo>
                  <a:pt x="0" y="0"/>
                </a:lnTo>
                <a:close/>
              </a:path>
            </a:pathLst>
          </a:custGeom>
          <a:blipFill>
            <a:blip r:embed="rId14" cstate="screen">
              <a:alphaModFix amt="15000"/>
              <a:extLst>
                <a:ext uri="{28A0092B-C50C-407E-A947-70E740481C1C}">
                  <a14:useLocalDpi xmlns:a14="http://schemas.microsoft.com/office/drawing/2010/main"/>
                </a:ext>
              </a:extLst>
            </a:blip>
            <a:stretch>
              <a:fillRect/>
            </a:stretch>
          </a:blipFill>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p>
        </p:txBody>
      </p:sp>
      <p:sp>
        <p:nvSpPr>
          <p:cNvPr id="8" name="Freeform 4">
            <a:extLst>
              <a:ext uri="{FF2B5EF4-FFF2-40B4-BE49-F238E27FC236}">
                <a16:creationId xmlns:a16="http://schemas.microsoft.com/office/drawing/2014/main" id="{A94183BF-C2D9-674F-60FF-74DCDC51F78C}"/>
              </a:ext>
            </a:extLst>
          </p:cNvPr>
          <p:cNvSpPr/>
          <p:nvPr userDrawn="1"/>
        </p:nvSpPr>
        <p:spPr>
          <a:xfrm>
            <a:off x="3830827" y="9258300"/>
            <a:ext cx="14457173" cy="1028700"/>
          </a:xfrm>
          <a:custGeom>
            <a:avLst/>
            <a:gdLst/>
            <a:ahLst/>
            <a:cxnLst/>
            <a:rect l="l" t="t" r="r" b="b"/>
            <a:pathLst>
              <a:path w="14457173" h="1028700">
                <a:moveTo>
                  <a:pt x="0" y="0"/>
                </a:moveTo>
                <a:lnTo>
                  <a:pt x="14457173" y="0"/>
                </a:lnTo>
                <a:lnTo>
                  <a:pt x="14457173" y="1028700"/>
                </a:lnTo>
                <a:lnTo>
                  <a:pt x="0" y="1028700"/>
                </a:lnTo>
                <a:lnTo>
                  <a:pt x="0" y="0"/>
                </a:lnTo>
                <a:close/>
              </a:path>
            </a:pathLst>
          </a:custGeom>
          <a:blipFill>
            <a:blip r:embed="rId15" cstate="screen">
              <a:extLst>
                <a:ext uri="{28A0092B-C50C-407E-A947-70E740481C1C}">
                  <a14:useLocalDpi xmlns:a14="http://schemas.microsoft.com/office/drawing/2010/main"/>
                </a:ext>
              </a:extLst>
            </a:blip>
            <a:stretch>
              <a:fillRect/>
            </a:stretch>
          </a:blipFill>
        </p:spPr>
        <p:txBody>
          <a:bodyPr/>
          <a:lstStyle/>
          <a:p>
            <a:endParaRPr lang="zh-CN" altLang="en-US"/>
          </a:p>
        </p:txBody>
      </p:sp>
    </p:spTree>
    <p:extLst>
      <p:ext uri="{BB962C8B-B14F-4D97-AF65-F5344CB8AC3E}">
        <p14:creationId xmlns:p14="http://schemas.microsoft.com/office/powerpoint/2010/main" val="20641670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9.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chart" Target="../charts/chart3.xml"/><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fonts.google.com/specimen/Quicksand" TargetMode="External"/><Relationship Id="rId2" Type="http://schemas.openxmlformats.org/officeDocument/2006/relationships/hyperlink" Target="https://unhabitat.org/implementing-branding-kit" TargetMode="External"/><Relationship Id="rId1" Type="http://schemas.openxmlformats.org/officeDocument/2006/relationships/slideLayout" Target="../slideLayouts/slideLayout7.xml"/><Relationship Id="rId5" Type="http://schemas.openxmlformats.org/officeDocument/2006/relationships/hyperlink" Target="https://fonts.google.com/specimen/Roboto" TargetMode="External"/><Relationship Id="rId4" Type="http://schemas.openxmlformats.org/officeDocument/2006/relationships/hyperlink" Target="https://www.microsoft.com/en-us/download/details.aspx?id=106087"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9.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9.xml"/><Relationship Id="rId5" Type="http://schemas.openxmlformats.org/officeDocument/2006/relationships/image" Target="../media/image17.sv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151560" y="1639436"/>
            <a:ext cx="3786517" cy="1977534"/>
            <a:chOff x="0" y="0"/>
            <a:chExt cx="5048689" cy="2636712"/>
          </a:xfrm>
        </p:grpSpPr>
        <p:sp>
          <p:nvSpPr>
            <p:cNvPr id="7" name="Freeform 7"/>
            <p:cNvSpPr/>
            <p:nvPr/>
          </p:nvSpPr>
          <p:spPr>
            <a:xfrm>
              <a:off x="0" y="173113"/>
              <a:ext cx="2392104" cy="2345084"/>
            </a:xfrm>
            <a:custGeom>
              <a:avLst/>
              <a:gdLst/>
              <a:ahLst/>
              <a:cxnLst/>
              <a:rect l="l" t="t" r="r" b="b"/>
              <a:pathLst>
                <a:path w="2392104" h="2345084">
                  <a:moveTo>
                    <a:pt x="0" y="0"/>
                  </a:moveTo>
                  <a:lnTo>
                    <a:pt x="2392104" y="0"/>
                  </a:lnTo>
                  <a:lnTo>
                    <a:pt x="2392104" y="2345084"/>
                  </a:lnTo>
                  <a:lnTo>
                    <a:pt x="0" y="2345084"/>
                  </a:lnTo>
                  <a:lnTo>
                    <a:pt x="0" y="0"/>
                  </a:lnTo>
                  <a:close/>
                </a:path>
              </a:pathLst>
            </a:custGeom>
            <a:blipFill>
              <a:blip r:embed="rId2"/>
              <a:stretch>
                <a:fillRect/>
              </a:stretch>
            </a:blipFill>
          </p:spPr>
          <p:txBody>
            <a:bodyPr/>
            <a:lstStyle/>
            <a:p>
              <a:endParaRPr lang="zh-CN" altLang="en-US"/>
            </a:p>
          </p:txBody>
        </p:sp>
        <p:sp>
          <p:nvSpPr>
            <p:cNvPr id="8" name="Freeform 8"/>
            <p:cNvSpPr/>
            <p:nvPr/>
          </p:nvSpPr>
          <p:spPr>
            <a:xfrm>
              <a:off x="3123950" y="0"/>
              <a:ext cx="1924739" cy="2636712"/>
            </a:xfrm>
            <a:custGeom>
              <a:avLst/>
              <a:gdLst/>
              <a:ahLst/>
              <a:cxnLst/>
              <a:rect l="l" t="t" r="r" b="b"/>
              <a:pathLst>
                <a:path w="1924739" h="2636712">
                  <a:moveTo>
                    <a:pt x="0" y="0"/>
                  </a:moveTo>
                  <a:lnTo>
                    <a:pt x="1924739" y="0"/>
                  </a:lnTo>
                  <a:lnTo>
                    <a:pt x="1924739" y="2636712"/>
                  </a:lnTo>
                  <a:lnTo>
                    <a:pt x="0" y="2636712"/>
                  </a:lnTo>
                  <a:lnTo>
                    <a:pt x="0" y="0"/>
                  </a:lnTo>
                  <a:close/>
                </a:path>
              </a:pathLst>
            </a:custGeom>
            <a:blipFill>
              <a:blip r:embed="rId3"/>
              <a:stretch>
                <a:fillRect/>
              </a:stretch>
            </a:blipFill>
          </p:spPr>
          <p:txBody>
            <a:bodyPr/>
            <a:lstStyle/>
            <a:p>
              <a:endParaRPr lang="zh-CN" altLang="en-US"/>
            </a:p>
          </p:txBody>
        </p:sp>
      </p:grpSp>
      <p:sp>
        <p:nvSpPr>
          <p:cNvPr id="9" name="TextBox 9"/>
          <p:cNvSpPr txBox="1"/>
          <p:nvPr/>
        </p:nvSpPr>
        <p:spPr>
          <a:xfrm>
            <a:off x="4872476" y="4830914"/>
            <a:ext cx="8767324" cy="694421"/>
          </a:xfrm>
          <a:prstGeom prst="rect">
            <a:avLst/>
          </a:prstGeom>
        </p:spPr>
        <p:txBody>
          <a:bodyPr wrap="square" lIns="0" tIns="0" rIns="0" bIns="0" rtlCol="0" anchor="t">
            <a:spAutoFit/>
          </a:bodyPr>
          <a:lstStyle/>
          <a:p>
            <a:pPr algn="ctr">
              <a:lnSpc>
                <a:spcPts val="5314"/>
              </a:lnSpc>
              <a:spcBef>
                <a:spcPct val="0"/>
              </a:spcBef>
            </a:pPr>
            <a:r>
              <a:rPr lang="en-US" sz="6000" b="1" dirty="0">
                <a:solidFill>
                  <a:srgbClr val="000000"/>
                </a:solidFill>
                <a:latin typeface="Quicksand Bold"/>
                <a:ea typeface="Roboto" panose="02000000000000000000" pitchFamily="2" charset="0"/>
                <a:cs typeface="Roboto" panose="02000000000000000000" pitchFamily="2" charset="0"/>
                <a:sym typeface="Quicksand Bold"/>
              </a:rPr>
              <a:t>Webinar Title</a:t>
            </a:r>
          </a:p>
        </p:txBody>
      </p:sp>
      <p:sp>
        <p:nvSpPr>
          <p:cNvPr id="2" name="副标题 2">
            <a:extLst>
              <a:ext uri="{FF2B5EF4-FFF2-40B4-BE49-F238E27FC236}">
                <a16:creationId xmlns:a16="http://schemas.microsoft.com/office/drawing/2014/main" id="{ECB01865-C73B-9F23-DAAE-854D63ED9093}"/>
              </a:ext>
            </a:extLst>
          </p:cNvPr>
          <p:cNvSpPr>
            <a:spLocks noGrp="1"/>
          </p:cNvSpPr>
          <p:nvPr/>
        </p:nvSpPr>
        <p:spPr>
          <a:xfrm>
            <a:off x="2362200" y="5811972"/>
            <a:ext cx="13716000" cy="2482850"/>
          </a:xfrm>
          <a:prstGeom prst="rect">
            <a:avLst/>
          </a:prstGeom>
        </p:spPr>
        <p:txBody>
          <a:bodyPr vert="horz" lIns="91440" tIns="45720" rIns="91440" bIns="45720" rtlCol="0">
            <a:norm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b="1" dirty="0">
                <a:solidFill>
                  <a:schemeClr val="bg1">
                    <a:lumMod val="50000"/>
                  </a:schemeClr>
                </a:solidFill>
                <a:latin typeface="Quicksand Bold"/>
                <a:sym typeface="Quicksand Bold"/>
              </a:rPr>
              <a:t>Date: XXX</a:t>
            </a:r>
            <a:endParaRPr lang="en-US" altLang="zh-CN" dirty="0">
              <a:solidFill>
                <a:schemeClr val="bg1">
                  <a:lumMod val="50000"/>
                </a:schemeClr>
              </a:solidFill>
            </a:endParaRPr>
          </a:p>
        </p:txBody>
      </p:sp>
      <p:pic>
        <p:nvPicPr>
          <p:cNvPr id="4" name="Graphic 3">
            <a:extLst>
              <a:ext uri="{FF2B5EF4-FFF2-40B4-BE49-F238E27FC236}">
                <a16:creationId xmlns:a16="http://schemas.microsoft.com/office/drawing/2014/main" id="{7ABA7B69-58F5-BDC9-77B7-26542FC0C1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10575" y="7353300"/>
            <a:ext cx="1466850" cy="14668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6C7D-940E-0559-5AD7-BA372F2FB60D}"/>
              </a:ext>
            </a:extLst>
          </p:cNvPr>
          <p:cNvSpPr>
            <a:spLocks noGrp="1"/>
          </p:cNvSpPr>
          <p:nvPr>
            <p:ph type="title"/>
          </p:nvPr>
        </p:nvSpPr>
        <p:spPr>
          <a:xfrm>
            <a:off x="10668000" y="5978525"/>
            <a:ext cx="5486400" cy="566738"/>
          </a:xfrm>
        </p:spPr>
        <p:txBody>
          <a:bodyPr/>
          <a:lstStyle/>
          <a:p>
            <a:endParaRPr lang="en-US"/>
          </a:p>
        </p:txBody>
      </p:sp>
      <p:sp>
        <p:nvSpPr>
          <p:cNvPr id="3" name="Picture Placeholder 2">
            <a:extLst>
              <a:ext uri="{FF2B5EF4-FFF2-40B4-BE49-F238E27FC236}">
                <a16:creationId xmlns:a16="http://schemas.microsoft.com/office/drawing/2014/main" id="{E9AE644F-3B7B-8B3B-A080-09A3D75C905C}"/>
              </a:ext>
            </a:extLst>
          </p:cNvPr>
          <p:cNvSpPr>
            <a:spLocks noGrp="1"/>
          </p:cNvSpPr>
          <p:nvPr>
            <p:ph type="pic" idx="1"/>
          </p:nvPr>
        </p:nvSpPr>
        <p:spPr>
          <a:xfrm>
            <a:off x="10668000" y="1790700"/>
            <a:ext cx="5486400" cy="4114800"/>
          </a:xfrm>
        </p:spPr>
        <p:txBody>
          <a:bodyPr/>
          <a:lstStyle/>
          <a:p>
            <a:endParaRPr lang="en-US"/>
          </a:p>
        </p:txBody>
      </p:sp>
      <p:sp>
        <p:nvSpPr>
          <p:cNvPr id="4" name="Text Placeholder 3">
            <a:extLst>
              <a:ext uri="{FF2B5EF4-FFF2-40B4-BE49-F238E27FC236}">
                <a16:creationId xmlns:a16="http://schemas.microsoft.com/office/drawing/2014/main" id="{E481FDE3-EC5F-8FE7-6EE0-C60C902968F4}"/>
              </a:ext>
            </a:extLst>
          </p:cNvPr>
          <p:cNvSpPr>
            <a:spLocks noGrp="1"/>
          </p:cNvSpPr>
          <p:nvPr>
            <p:ph type="body" sz="half" idx="2"/>
          </p:nvPr>
        </p:nvSpPr>
        <p:spPr>
          <a:xfrm>
            <a:off x="10668000" y="6545263"/>
            <a:ext cx="5486400" cy="804862"/>
          </a:xfrm>
        </p:spPr>
        <p:txBody>
          <a:bodyPr/>
          <a:lstStyle/>
          <a:p>
            <a:endParaRPr lang="en-US"/>
          </a:p>
        </p:txBody>
      </p:sp>
      <p:sp>
        <p:nvSpPr>
          <p:cNvPr id="5" name="TextBox 8">
            <a:extLst>
              <a:ext uri="{FF2B5EF4-FFF2-40B4-BE49-F238E27FC236}">
                <a16:creationId xmlns:a16="http://schemas.microsoft.com/office/drawing/2014/main" id="{D55F8D21-63EE-C256-2E9E-0D6EFE541811}"/>
              </a:ext>
            </a:extLst>
          </p:cNvPr>
          <p:cNvSpPr txBox="1"/>
          <p:nvPr/>
        </p:nvSpPr>
        <p:spPr>
          <a:xfrm>
            <a:off x="1137658" y="1223777"/>
            <a:ext cx="2977142" cy="626582"/>
          </a:xfrm>
          <a:prstGeom prst="rect">
            <a:avLst/>
          </a:prstGeom>
        </p:spPr>
        <p:txBody>
          <a:bodyPr wrap="square" lIns="0" tIns="0" rIns="0" bIns="0" rtlCol="0" anchor="t">
            <a:spAutoFit/>
          </a:bodyPr>
          <a:lstStyle/>
          <a:p>
            <a:pPr algn="l">
              <a:lnSpc>
                <a:spcPts val="5314"/>
              </a:lnSpc>
              <a:spcBef>
                <a:spcPct val="0"/>
              </a:spcBef>
            </a:pPr>
            <a:r>
              <a:rPr lang="en-US" sz="3795" b="1" dirty="0">
                <a:solidFill>
                  <a:srgbClr val="4F90CD"/>
                </a:solidFill>
                <a:latin typeface="Quicksand Bold"/>
                <a:ea typeface="Quicksand Bold"/>
                <a:cs typeface="Quicksand Bold"/>
                <a:sym typeface="Quicksand Bold"/>
              </a:rPr>
              <a:t>Content </a:t>
            </a:r>
          </a:p>
        </p:txBody>
      </p:sp>
      <p:sp>
        <p:nvSpPr>
          <p:cNvPr id="8" name="object 11">
            <a:extLst>
              <a:ext uri="{FF2B5EF4-FFF2-40B4-BE49-F238E27FC236}">
                <a16:creationId xmlns:a16="http://schemas.microsoft.com/office/drawing/2014/main" id="{29D4C5B0-4E2B-BF64-509D-338D1E6CB03D}"/>
              </a:ext>
            </a:extLst>
          </p:cNvPr>
          <p:cNvSpPr txBox="1"/>
          <p:nvPr/>
        </p:nvSpPr>
        <p:spPr>
          <a:xfrm>
            <a:off x="1284038" y="2476500"/>
            <a:ext cx="8850562" cy="4454102"/>
          </a:xfrm>
          <a:prstGeom prst="rect">
            <a:avLst/>
          </a:prstGeom>
        </p:spPr>
        <p:txBody>
          <a:bodyPr vert="horz" wrap="square" lIns="0" tIns="21906" rIns="0" bIns="0" rtlCol="0">
            <a:spAutoFit/>
          </a:bodyPr>
          <a:lstStyle/>
          <a:p>
            <a:pPr marL="447675" indent="-428625">
              <a:buFont typeface="Wingdings" pitchFamily="2" charset="2"/>
              <a:buChar char="§"/>
            </a:pPr>
            <a:r>
              <a:rPr lang="en-US" sz="2400" dirty="0">
                <a:solidFill>
                  <a:srgbClr val="000000"/>
                </a:solidFill>
                <a:latin typeface="Helvetica Neue Light" panose="02000403000000020004" pitchFamily="2" charset="0"/>
                <a:ea typeface="Helvetica Neue Light" panose="02000403000000020004" pitchFamily="2" charset="0"/>
              </a:rPr>
              <a:t>Allow non-Executive Board members to submit proposed agenda items. The joint bureau of governing bodies could meet and decide on the submitted proposals.</a:t>
            </a:r>
            <a:r>
              <a:rPr lang="en-US" sz="2400" dirty="0">
                <a:latin typeface="Helvetica Neue Light" panose="02000403000000020004" pitchFamily="2" charset="0"/>
                <a:ea typeface="Helvetica Neue Light" panose="02000403000000020004" pitchFamily="2" charset="0"/>
              </a:rPr>
              <a:t> </a:t>
            </a:r>
            <a:endParaRPr lang="en-US" sz="2400" spc="8" dirty="0">
              <a:latin typeface="Helvetica Neue Light" panose="02000403000000020004" pitchFamily="2" charset="0"/>
              <a:ea typeface="Helvetica Neue Light" panose="02000403000000020004" pitchFamily="2" charset="0"/>
              <a:cs typeface="Segoe UI Semibold" panose="020B0702040204020203" pitchFamily="34" charset="0"/>
            </a:endParaRPr>
          </a:p>
          <a:p>
            <a:pPr marL="447675" indent="-428625">
              <a:buFont typeface="Wingdings" pitchFamily="2" charset="2"/>
              <a:buChar char="§"/>
            </a:pPr>
            <a:endParaRPr lang="en-US" sz="2400" spc="8" dirty="0">
              <a:latin typeface="Helvetica Neue Light" panose="02000403000000020004" pitchFamily="2" charset="0"/>
              <a:ea typeface="Helvetica Neue Light" panose="02000403000000020004" pitchFamily="2" charset="0"/>
              <a:cs typeface="Calibri"/>
            </a:endParaRPr>
          </a:p>
          <a:p>
            <a:pPr marL="447675" indent="-428625">
              <a:buFont typeface="Wingdings" pitchFamily="2" charset="2"/>
              <a:buChar char="§"/>
            </a:pPr>
            <a:r>
              <a:rPr lang="en-US" sz="2400" dirty="0">
                <a:solidFill>
                  <a:srgbClr val="000000"/>
                </a:solidFill>
                <a:latin typeface="Helvetica Neue Light" panose="02000403000000020004" pitchFamily="2" charset="0"/>
                <a:ea typeface="Helvetica Neue Light" panose="02000403000000020004" pitchFamily="2" charset="0"/>
              </a:rPr>
              <a:t>It would be useful to first give an overview of what OUTCONMES other than completing the statutory requirements of the EB are hoped for and then align the agenda to meet those outcomes.</a:t>
            </a:r>
            <a:r>
              <a:rPr lang="en-US" sz="2400" dirty="0">
                <a:latin typeface="Helvetica Neue Light" panose="02000403000000020004" pitchFamily="2" charset="0"/>
                <a:ea typeface="Helvetica Neue Light" panose="02000403000000020004" pitchFamily="2" charset="0"/>
              </a:rPr>
              <a:t> </a:t>
            </a:r>
            <a:endParaRPr lang="ar-SA" sz="2400" spc="8" dirty="0">
              <a:latin typeface="Helvetica Neue Light" panose="02000403000000020004" pitchFamily="2" charset="0"/>
              <a:ea typeface="Helvetica Neue Light" panose="02000403000000020004" pitchFamily="2" charset="0"/>
              <a:cs typeface="Segoe UI Semibold" panose="020B0702040204020203" pitchFamily="34" charset="0"/>
            </a:endParaRPr>
          </a:p>
          <a:p>
            <a:pPr marL="447675" indent="-428625">
              <a:spcBef>
                <a:spcPts val="8"/>
              </a:spcBef>
              <a:buFont typeface="Wingdings" pitchFamily="2" charset="2"/>
              <a:buChar char="§"/>
            </a:pPr>
            <a:endParaRPr lang="en-US" sz="2400" dirty="0">
              <a:latin typeface="Helvetica Neue Light" panose="02000403000000020004" pitchFamily="2" charset="0"/>
              <a:ea typeface="Helvetica Neue Light" panose="02000403000000020004" pitchFamily="2" charset="0"/>
              <a:cs typeface="Calibri"/>
            </a:endParaRPr>
          </a:p>
          <a:p>
            <a:pPr marL="447675" indent="-428625">
              <a:spcBef>
                <a:spcPts val="8"/>
              </a:spcBef>
              <a:buFont typeface="Wingdings" pitchFamily="2" charset="2"/>
              <a:buChar char="§"/>
            </a:pPr>
            <a:r>
              <a:rPr lang="en-US" sz="2400" dirty="0">
                <a:solidFill>
                  <a:srgbClr val="000000"/>
                </a:solidFill>
                <a:latin typeface="Helvetica Neue Light" panose="02000403000000020004" pitchFamily="2" charset="0"/>
                <a:ea typeface="Helvetica Neue Light" panose="02000403000000020004" pitchFamily="2" charset="0"/>
              </a:rPr>
              <a:t>Need to list all activities/budgets/results summarily of UN Habitat, then identify where guidance/decisions are needed according to </a:t>
            </a:r>
            <a:r>
              <a:rPr lang="en-US" sz="2400" dirty="0" err="1">
                <a:solidFill>
                  <a:srgbClr val="000000"/>
                </a:solidFill>
                <a:latin typeface="Helvetica Neue Light" panose="02000403000000020004" pitchFamily="2" charset="0"/>
                <a:ea typeface="Helvetica Neue Light" panose="02000403000000020004" pitchFamily="2" charset="0"/>
              </a:rPr>
              <a:t>RoP</a:t>
            </a:r>
            <a:r>
              <a:rPr lang="en-US" sz="2400" dirty="0">
                <a:solidFill>
                  <a:srgbClr val="000000"/>
                </a:solidFill>
                <a:latin typeface="Helvetica Neue Light" panose="02000403000000020004" pitchFamily="2" charset="0"/>
                <a:ea typeface="Helvetica Neue Light" panose="02000403000000020004" pitchFamily="2" charset="0"/>
              </a:rPr>
              <a:t>.</a:t>
            </a:r>
            <a:r>
              <a:rPr lang="en-US" sz="2400" dirty="0">
                <a:latin typeface="Helvetica Neue Light" panose="02000403000000020004" pitchFamily="2" charset="0"/>
                <a:ea typeface="Helvetica Neue Light" panose="02000403000000020004" pitchFamily="2" charset="0"/>
              </a:rPr>
              <a:t> </a:t>
            </a:r>
            <a:endParaRPr lang="ar-SA" sz="2400" spc="8" dirty="0">
              <a:latin typeface="Helvetica Neue Light" panose="02000403000000020004" pitchFamily="2" charset="0"/>
              <a:ea typeface="Helvetica Neue Light" panose="02000403000000020004" pitchFamily="2" charset="0"/>
              <a:cs typeface="Segoe UI Semibold" panose="020B0702040204020203" pitchFamily="34" charset="0"/>
            </a:endParaRPr>
          </a:p>
        </p:txBody>
      </p:sp>
    </p:spTree>
    <p:extLst>
      <p:ext uri="{BB962C8B-B14F-4D97-AF65-F5344CB8AC3E}">
        <p14:creationId xmlns:p14="http://schemas.microsoft.com/office/powerpoint/2010/main" val="3985439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D6F30DED-C71B-D43B-EE68-3A98E93CE8F8}"/>
              </a:ext>
            </a:extLst>
          </p:cNvPr>
          <p:cNvGraphicFramePr>
            <a:graphicFrameLocks/>
          </p:cNvGraphicFramePr>
          <p:nvPr/>
        </p:nvGraphicFramePr>
        <p:xfrm>
          <a:off x="871619" y="4330181"/>
          <a:ext cx="7132659" cy="246150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29C012F-AA7A-9E43-83B9-95261B93EB6D}"/>
              </a:ext>
            </a:extLst>
          </p:cNvPr>
          <p:cNvSpPr txBox="1"/>
          <p:nvPr/>
        </p:nvSpPr>
        <p:spPr>
          <a:xfrm>
            <a:off x="1129156" y="834983"/>
            <a:ext cx="6274181" cy="2308324"/>
          </a:xfrm>
          <a:prstGeom prst="rect">
            <a:avLst/>
          </a:prstGeom>
          <a:noFill/>
        </p:spPr>
        <p:txBody>
          <a:bodyPr wrap="square" rtlCol="0">
            <a:spAutoFit/>
          </a:bodyPr>
          <a:lstStyle/>
          <a:p>
            <a:r>
              <a:rPr lang="en-GB" sz="3600" b="1" dirty="0">
                <a:solidFill>
                  <a:srgbClr val="4F90CD"/>
                </a:solidFill>
                <a:latin typeface="Quicksand" pitchFamily="2" charset="77"/>
                <a:ea typeface="Roboto" pitchFamily="2" charset="0"/>
              </a:rPr>
              <a:t>Title here</a:t>
            </a:r>
          </a:p>
          <a:p>
            <a:r>
              <a:rPr lang="en-GB" sz="3600" b="1" dirty="0">
                <a:solidFill>
                  <a:srgbClr val="4F90CD"/>
                </a:solidFill>
                <a:latin typeface="Quicksand" pitchFamily="2" charset="77"/>
                <a:ea typeface="Roboto" pitchFamily="2" charset="0"/>
              </a:rPr>
              <a:t>Can be more than one line but not more than 4 decks. Line after title</a:t>
            </a:r>
          </a:p>
        </p:txBody>
      </p:sp>
      <p:graphicFrame>
        <p:nvGraphicFramePr>
          <p:cNvPr id="5" name="Chart 4">
            <a:extLst>
              <a:ext uri="{FF2B5EF4-FFF2-40B4-BE49-F238E27FC236}">
                <a16:creationId xmlns:a16="http://schemas.microsoft.com/office/drawing/2014/main" id="{2706263D-5BBB-9249-95BB-9763A630C370}"/>
              </a:ext>
            </a:extLst>
          </p:cNvPr>
          <p:cNvGraphicFramePr>
            <a:graphicFrameLocks/>
          </p:cNvGraphicFramePr>
          <p:nvPr/>
        </p:nvGraphicFramePr>
        <p:xfrm>
          <a:off x="10283723" y="4396926"/>
          <a:ext cx="7132659" cy="2461506"/>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D0C4538B-3A3D-FD4B-895D-B762E0D8440F}"/>
              </a:ext>
            </a:extLst>
          </p:cNvPr>
          <p:cNvSpPr txBox="1"/>
          <p:nvPr/>
        </p:nvSpPr>
        <p:spPr>
          <a:xfrm>
            <a:off x="10283723" y="834983"/>
            <a:ext cx="6580208" cy="2308324"/>
          </a:xfrm>
          <a:prstGeom prst="rect">
            <a:avLst/>
          </a:prstGeom>
          <a:noFill/>
        </p:spPr>
        <p:txBody>
          <a:bodyPr wrap="square" rtlCol="0">
            <a:spAutoFit/>
          </a:bodyPr>
          <a:lstStyle/>
          <a:p>
            <a:r>
              <a:rPr lang="en-GB" sz="3600" b="1" dirty="0">
                <a:solidFill>
                  <a:srgbClr val="4F90CD"/>
                </a:solidFill>
                <a:latin typeface="Quicksand" pitchFamily="2" charset="77"/>
                <a:ea typeface="Roboto" pitchFamily="2" charset="0"/>
              </a:rPr>
              <a:t>Title here</a:t>
            </a:r>
          </a:p>
          <a:p>
            <a:r>
              <a:rPr lang="en-GB" sz="3600" b="1" dirty="0">
                <a:solidFill>
                  <a:srgbClr val="4F90CD"/>
                </a:solidFill>
                <a:latin typeface="Quicksand" pitchFamily="2" charset="77"/>
                <a:ea typeface="Roboto" pitchFamily="2" charset="0"/>
              </a:rPr>
              <a:t>Can be more than one line but not more than 4 decks. Line after title</a:t>
            </a:r>
          </a:p>
        </p:txBody>
      </p:sp>
      <p:cxnSp>
        <p:nvCxnSpPr>
          <p:cNvPr id="8" name="Straight Connector 7">
            <a:extLst>
              <a:ext uri="{FF2B5EF4-FFF2-40B4-BE49-F238E27FC236}">
                <a16:creationId xmlns:a16="http://schemas.microsoft.com/office/drawing/2014/main" id="{BA06F783-A66F-A548-8C4A-A4AD1FDBFDCD}"/>
              </a:ext>
            </a:extLst>
          </p:cNvPr>
          <p:cNvCxnSpPr/>
          <p:nvPr/>
        </p:nvCxnSpPr>
        <p:spPr>
          <a:xfrm>
            <a:off x="10439852" y="3394461"/>
            <a:ext cx="756000" cy="0"/>
          </a:xfrm>
          <a:prstGeom prst="line">
            <a:avLst/>
          </a:prstGeom>
          <a:ln w="88900">
            <a:solidFill>
              <a:srgbClr val="4F90CD"/>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FDC0B4-2078-2245-9616-1F012A9E7A5B}"/>
              </a:ext>
            </a:extLst>
          </p:cNvPr>
          <p:cNvCxnSpPr/>
          <p:nvPr/>
        </p:nvCxnSpPr>
        <p:spPr>
          <a:xfrm>
            <a:off x="1302576" y="7509261"/>
            <a:ext cx="756000" cy="0"/>
          </a:xfrm>
          <a:prstGeom prst="line">
            <a:avLst/>
          </a:prstGeom>
          <a:ln w="889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7261F6F-8AF4-9D47-9623-7992237CD065}"/>
              </a:ext>
            </a:extLst>
          </p:cNvPr>
          <p:cNvCxnSpPr/>
          <p:nvPr/>
        </p:nvCxnSpPr>
        <p:spPr>
          <a:xfrm>
            <a:off x="1302576" y="3394461"/>
            <a:ext cx="756000" cy="0"/>
          </a:xfrm>
          <a:prstGeom prst="line">
            <a:avLst/>
          </a:prstGeom>
          <a:ln w="88900">
            <a:solidFill>
              <a:srgbClr val="4F90C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503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bject 11">
            <a:extLst>
              <a:ext uri="{FF2B5EF4-FFF2-40B4-BE49-F238E27FC236}">
                <a16:creationId xmlns:a16="http://schemas.microsoft.com/office/drawing/2014/main" id="{527A25AB-2528-4471-A866-240ADE50A008}"/>
              </a:ext>
            </a:extLst>
          </p:cNvPr>
          <p:cNvSpPr txBox="1"/>
          <p:nvPr/>
        </p:nvSpPr>
        <p:spPr>
          <a:xfrm>
            <a:off x="1284038" y="3186018"/>
            <a:ext cx="6764027" cy="5562098"/>
          </a:xfrm>
          <a:prstGeom prst="rect">
            <a:avLst/>
          </a:prstGeom>
        </p:spPr>
        <p:txBody>
          <a:bodyPr vert="horz" wrap="square" lIns="0" tIns="21906" rIns="0" bIns="0" rtlCol="0">
            <a:spAutoFit/>
          </a:bodyPr>
          <a:lstStyle/>
          <a:p>
            <a:pPr marL="447675" indent="-428625">
              <a:buFont typeface="Wingdings" pitchFamily="2" charset="2"/>
              <a:buChar char="§"/>
            </a:pPr>
            <a:r>
              <a:rPr lang="en-US" sz="2400" dirty="0">
                <a:solidFill>
                  <a:srgbClr val="000000"/>
                </a:solidFill>
                <a:latin typeface="Helvetica Neue Light" panose="02000403000000020004" pitchFamily="2" charset="0"/>
                <a:ea typeface="Helvetica Neue Light" panose="02000403000000020004" pitchFamily="2" charset="0"/>
              </a:rPr>
              <a:t>Allow non-Executive Board members to submit proposed agenda items. The joint bureau of governing bodies could meet and decide on the submitted proposals.</a:t>
            </a:r>
            <a:r>
              <a:rPr lang="en-US" sz="2400" dirty="0">
                <a:latin typeface="Helvetica Neue Light" panose="02000403000000020004" pitchFamily="2" charset="0"/>
                <a:ea typeface="Helvetica Neue Light" panose="02000403000000020004" pitchFamily="2" charset="0"/>
              </a:rPr>
              <a:t> </a:t>
            </a:r>
            <a:endParaRPr lang="en-US" sz="2400" spc="8" dirty="0">
              <a:latin typeface="Helvetica Neue Light" panose="02000403000000020004" pitchFamily="2" charset="0"/>
              <a:ea typeface="Helvetica Neue Light" panose="02000403000000020004" pitchFamily="2" charset="0"/>
              <a:cs typeface="Segoe UI Semibold" panose="020B0702040204020203" pitchFamily="34" charset="0"/>
            </a:endParaRPr>
          </a:p>
          <a:p>
            <a:pPr marL="447675" indent="-428625">
              <a:buFont typeface="Wingdings" pitchFamily="2" charset="2"/>
              <a:buChar char="§"/>
            </a:pPr>
            <a:endParaRPr lang="en-US" sz="2400" spc="8" dirty="0">
              <a:latin typeface="Helvetica Neue Light" panose="02000403000000020004" pitchFamily="2" charset="0"/>
              <a:ea typeface="Helvetica Neue Light" panose="02000403000000020004" pitchFamily="2" charset="0"/>
              <a:cs typeface="Calibri"/>
            </a:endParaRPr>
          </a:p>
          <a:p>
            <a:pPr marL="447675" indent="-428625">
              <a:buFont typeface="Wingdings" pitchFamily="2" charset="2"/>
              <a:buChar char="§"/>
            </a:pPr>
            <a:r>
              <a:rPr lang="en-US" sz="2400" dirty="0">
                <a:solidFill>
                  <a:srgbClr val="000000"/>
                </a:solidFill>
                <a:latin typeface="Helvetica Neue Light" panose="02000403000000020004" pitchFamily="2" charset="0"/>
                <a:ea typeface="Helvetica Neue Light" panose="02000403000000020004" pitchFamily="2" charset="0"/>
              </a:rPr>
              <a:t>It would be useful to first give an overview of what OUTCONMES other than completing the statutory requirements of the EB are hoped for and then align the agenda to meet those outcomes.</a:t>
            </a:r>
            <a:r>
              <a:rPr lang="en-US" sz="2400" dirty="0">
                <a:latin typeface="Helvetica Neue Light" panose="02000403000000020004" pitchFamily="2" charset="0"/>
                <a:ea typeface="Helvetica Neue Light" panose="02000403000000020004" pitchFamily="2" charset="0"/>
              </a:rPr>
              <a:t> </a:t>
            </a:r>
            <a:endParaRPr lang="ar-SA" sz="2400" spc="8" dirty="0">
              <a:latin typeface="Helvetica Neue Light" panose="02000403000000020004" pitchFamily="2" charset="0"/>
              <a:ea typeface="Helvetica Neue Light" panose="02000403000000020004" pitchFamily="2" charset="0"/>
              <a:cs typeface="Segoe UI Semibold" panose="020B0702040204020203" pitchFamily="34" charset="0"/>
            </a:endParaRPr>
          </a:p>
          <a:p>
            <a:pPr marL="447675" indent="-428625">
              <a:spcBef>
                <a:spcPts val="8"/>
              </a:spcBef>
              <a:buFont typeface="Wingdings" pitchFamily="2" charset="2"/>
              <a:buChar char="§"/>
            </a:pPr>
            <a:endParaRPr lang="en-US" sz="2400" dirty="0">
              <a:latin typeface="Helvetica Neue Light" panose="02000403000000020004" pitchFamily="2" charset="0"/>
              <a:ea typeface="Helvetica Neue Light" panose="02000403000000020004" pitchFamily="2" charset="0"/>
              <a:cs typeface="Calibri"/>
            </a:endParaRPr>
          </a:p>
          <a:p>
            <a:pPr marL="447675" indent="-428625">
              <a:spcBef>
                <a:spcPts val="8"/>
              </a:spcBef>
              <a:buFont typeface="Wingdings" pitchFamily="2" charset="2"/>
              <a:buChar char="§"/>
            </a:pPr>
            <a:r>
              <a:rPr lang="en-US" sz="2400" dirty="0">
                <a:solidFill>
                  <a:srgbClr val="000000"/>
                </a:solidFill>
                <a:latin typeface="Helvetica Neue Light" panose="02000403000000020004" pitchFamily="2" charset="0"/>
                <a:ea typeface="Helvetica Neue Light" panose="02000403000000020004" pitchFamily="2" charset="0"/>
              </a:rPr>
              <a:t>Need to list all activities/budgets/results summarily of UN Habitat, then identify where guidance/decisions are needed according to </a:t>
            </a:r>
            <a:r>
              <a:rPr lang="en-US" sz="2400" dirty="0" err="1">
                <a:solidFill>
                  <a:srgbClr val="000000"/>
                </a:solidFill>
                <a:latin typeface="Helvetica Neue Light" panose="02000403000000020004" pitchFamily="2" charset="0"/>
                <a:ea typeface="Helvetica Neue Light" panose="02000403000000020004" pitchFamily="2" charset="0"/>
              </a:rPr>
              <a:t>RoP</a:t>
            </a:r>
            <a:r>
              <a:rPr lang="en-US" sz="2400" dirty="0">
                <a:solidFill>
                  <a:srgbClr val="000000"/>
                </a:solidFill>
                <a:latin typeface="Helvetica Neue Light" panose="02000403000000020004" pitchFamily="2" charset="0"/>
                <a:ea typeface="Helvetica Neue Light" panose="02000403000000020004" pitchFamily="2" charset="0"/>
              </a:rPr>
              <a:t>.</a:t>
            </a:r>
            <a:r>
              <a:rPr lang="en-US" sz="2400" dirty="0">
                <a:latin typeface="Helvetica Neue Light" panose="02000403000000020004" pitchFamily="2" charset="0"/>
                <a:ea typeface="Helvetica Neue Light" panose="02000403000000020004" pitchFamily="2" charset="0"/>
              </a:rPr>
              <a:t> </a:t>
            </a:r>
            <a:endParaRPr lang="ar-SA" sz="2400" spc="8" dirty="0">
              <a:latin typeface="Helvetica Neue Light" panose="02000403000000020004" pitchFamily="2" charset="0"/>
              <a:ea typeface="Helvetica Neue Light" panose="02000403000000020004" pitchFamily="2" charset="0"/>
              <a:cs typeface="Segoe UI Semibold" panose="020B0702040204020203" pitchFamily="34" charset="0"/>
            </a:endParaRPr>
          </a:p>
        </p:txBody>
      </p:sp>
      <p:sp>
        <p:nvSpPr>
          <p:cNvPr id="168" name="Title 1">
            <a:extLst>
              <a:ext uri="{FF2B5EF4-FFF2-40B4-BE49-F238E27FC236}">
                <a16:creationId xmlns:a16="http://schemas.microsoft.com/office/drawing/2014/main" id="{83BB6420-CF75-4B82-8051-289CF47DB1F4}"/>
              </a:ext>
            </a:extLst>
          </p:cNvPr>
          <p:cNvSpPr>
            <a:spLocks noGrp="1"/>
          </p:cNvSpPr>
          <p:nvPr>
            <p:ph type="title"/>
          </p:nvPr>
        </p:nvSpPr>
        <p:spPr>
          <a:xfrm>
            <a:off x="1164282" y="956307"/>
            <a:ext cx="16493982" cy="1223187"/>
          </a:xfrm>
        </p:spPr>
        <p:txBody>
          <a:bodyPr>
            <a:noAutofit/>
          </a:bodyPr>
          <a:lstStyle/>
          <a:p>
            <a:r>
              <a:rPr lang="en-US" sz="3600" b="1" dirty="0">
                <a:solidFill>
                  <a:schemeClr val="accent1"/>
                </a:solidFill>
                <a:latin typeface="Quicksand" pitchFamily="2" charset="77"/>
                <a:ea typeface="Roboto" pitchFamily="2" charset="0"/>
              </a:rPr>
              <a:t>Title here / bullets</a:t>
            </a:r>
            <a:br>
              <a:rPr lang="en-US" sz="3600" b="1" dirty="0">
                <a:solidFill>
                  <a:schemeClr val="accent1"/>
                </a:solidFill>
                <a:latin typeface="Quicksand" pitchFamily="2" charset="77"/>
                <a:ea typeface="Roboto" pitchFamily="2" charset="0"/>
              </a:rPr>
            </a:br>
            <a:r>
              <a:rPr lang="en-US" sz="3600" b="1" dirty="0">
                <a:solidFill>
                  <a:schemeClr val="accent1"/>
                </a:solidFill>
                <a:latin typeface="Quicksand" pitchFamily="2" charset="77"/>
                <a:ea typeface="Roboto" pitchFamily="2" charset="0"/>
              </a:rPr>
              <a:t>can be double deck</a:t>
            </a:r>
            <a:endParaRPr lang="x-none" sz="3600" b="1" dirty="0">
              <a:solidFill>
                <a:schemeClr val="accent1"/>
              </a:solidFill>
              <a:latin typeface="Quicksand" pitchFamily="2" charset="77"/>
              <a:ea typeface="Roboto" pitchFamily="2" charset="0"/>
              <a:cs typeface="Segoe UI Semibold" panose="020B0702040204020203" pitchFamily="34" charset="0"/>
            </a:endParaRPr>
          </a:p>
        </p:txBody>
      </p:sp>
      <p:sp>
        <p:nvSpPr>
          <p:cNvPr id="4" name="TextBox 3">
            <a:extLst>
              <a:ext uri="{FF2B5EF4-FFF2-40B4-BE49-F238E27FC236}">
                <a16:creationId xmlns:a16="http://schemas.microsoft.com/office/drawing/2014/main" id="{45592056-ED16-834E-8B97-88BF398D8638}"/>
              </a:ext>
            </a:extLst>
          </p:cNvPr>
          <p:cNvSpPr txBox="1"/>
          <p:nvPr/>
        </p:nvSpPr>
        <p:spPr>
          <a:xfrm>
            <a:off x="9601200" y="3127828"/>
            <a:ext cx="7281582" cy="4893647"/>
          </a:xfrm>
          <a:prstGeom prst="rect">
            <a:avLst/>
          </a:prstGeom>
          <a:noFill/>
        </p:spPr>
        <p:txBody>
          <a:bodyPr wrap="square" rtlCol="0">
            <a:spAutoFit/>
          </a:bodyPr>
          <a:lstStyle/>
          <a:p>
            <a:pPr marL="447675" indent="-428625">
              <a:buFont typeface="Wingdings" pitchFamily="2" charset="2"/>
              <a:buChar char="§"/>
            </a:pPr>
            <a:r>
              <a:rPr lang="en-US" sz="2400" dirty="0">
                <a:solidFill>
                  <a:srgbClr val="000000"/>
                </a:solidFill>
                <a:latin typeface="Helvetica Neue Light" panose="02000403000000020004" pitchFamily="2" charset="0"/>
                <a:ea typeface="Helvetica Neue Light" panose="02000403000000020004" pitchFamily="2" charset="0"/>
              </a:rPr>
              <a:t>Technology should allow an easier access to the updated agenda. During the plenum it should be shown on a screen which point of the agenda we are at.</a:t>
            </a:r>
            <a:r>
              <a:rPr lang="en-US" sz="2400" dirty="0">
                <a:latin typeface="Helvetica Neue Light" panose="02000403000000020004" pitchFamily="2" charset="0"/>
                <a:ea typeface="Helvetica Neue Light" panose="02000403000000020004" pitchFamily="2" charset="0"/>
              </a:rPr>
              <a:t> </a:t>
            </a:r>
          </a:p>
          <a:p>
            <a:pPr marL="447675" indent="-428625">
              <a:buFont typeface="Wingdings" pitchFamily="2" charset="2"/>
              <a:buChar char="§"/>
            </a:pPr>
            <a:endParaRPr lang="en-US" sz="2400" dirty="0">
              <a:latin typeface="Helvetica Neue Light" panose="02000403000000020004" pitchFamily="2" charset="0"/>
              <a:ea typeface="Helvetica Neue Light" panose="02000403000000020004" pitchFamily="2" charset="0"/>
              <a:cs typeface="Calibri"/>
            </a:endParaRPr>
          </a:p>
          <a:p>
            <a:pPr marL="447675" indent="-428625">
              <a:buFont typeface="Wingdings" pitchFamily="2" charset="2"/>
              <a:buChar char="§"/>
            </a:pPr>
            <a:r>
              <a:rPr lang="en-US" sz="2400" dirty="0">
                <a:solidFill>
                  <a:srgbClr val="000000"/>
                </a:solidFill>
                <a:latin typeface="Helvetica Neue Light" panose="02000403000000020004" pitchFamily="2" charset="0"/>
                <a:ea typeface="Helvetica Neue Light" panose="02000403000000020004" pitchFamily="2" charset="0"/>
              </a:rPr>
              <a:t>The agenda should make provision for draft proposals from Member States on Salient issues before the session</a:t>
            </a:r>
            <a:r>
              <a:rPr lang="en-US" sz="2400" dirty="0">
                <a:latin typeface="Helvetica Neue Light" panose="02000403000000020004" pitchFamily="2" charset="0"/>
                <a:ea typeface="Helvetica Neue Light" panose="02000403000000020004" pitchFamily="2" charset="0"/>
              </a:rPr>
              <a:t> </a:t>
            </a:r>
          </a:p>
          <a:p>
            <a:pPr marL="447675" indent="-428625">
              <a:buFont typeface="Wingdings" pitchFamily="2" charset="2"/>
              <a:buChar char="§"/>
            </a:pPr>
            <a:endParaRPr lang="en-US" sz="2400" dirty="0">
              <a:latin typeface="Helvetica Neue Light" panose="02000403000000020004" pitchFamily="2" charset="0"/>
              <a:ea typeface="Helvetica Neue Light" panose="02000403000000020004" pitchFamily="2" charset="0"/>
            </a:endParaRPr>
          </a:p>
          <a:p>
            <a:pPr marL="447675" indent="-428625">
              <a:buFont typeface="Wingdings" pitchFamily="2" charset="2"/>
              <a:buChar char="§"/>
            </a:pPr>
            <a:r>
              <a:rPr lang="en-US" sz="2400" dirty="0">
                <a:solidFill>
                  <a:srgbClr val="000000"/>
                </a:solidFill>
                <a:latin typeface="Helvetica Neue Light" panose="02000403000000020004" pitchFamily="2" charset="0"/>
                <a:ea typeface="Helvetica Neue Light" panose="02000403000000020004" pitchFamily="2" charset="0"/>
              </a:rPr>
              <a:t>The provisional agenda should be more pragmatic and problem-solving oriented, so the process of drafting it should be engaged by the Member States more actively and earnestly.</a:t>
            </a:r>
            <a:r>
              <a:rPr lang="en-US" sz="2400" dirty="0">
                <a:latin typeface="Helvetica Neue Light" panose="02000403000000020004" pitchFamily="2" charset="0"/>
                <a:ea typeface="Helvetica Neue Light" panose="02000403000000020004" pitchFamily="2" charset="0"/>
              </a:rPr>
              <a:t> </a:t>
            </a:r>
            <a:endParaRPr lang="en-US" sz="2400" dirty="0">
              <a:latin typeface="Helvetica Neue Light" panose="02000403000000020004" pitchFamily="2" charset="0"/>
              <a:ea typeface="Helvetica Neue Light" panose="02000403000000020004" pitchFamily="2" charset="0"/>
              <a:cs typeface="Calibri"/>
            </a:endParaRPr>
          </a:p>
        </p:txBody>
      </p:sp>
      <p:cxnSp>
        <p:nvCxnSpPr>
          <p:cNvPr id="14" name="Straight Connector 13">
            <a:extLst>
              <a:ext uri="{FF2B5EF4-FFF2-40B4-BE49-F238E27FC236}">
                <a16:creationId xmlns:a16="http://schemas.microsoft.com/office/drawing/2014/main" id="{A0635B85-7739-F741-B2AC-C65902A3285A}"/>
              </a:ext>
            </a:extLst>
          </p:cNvPr>
          <p:cNvCxnSpPr/>
          <p:nvPr/>
        </p:nvCxnSpPr>
        <p:spPr>
          <a:xfrm>
            <a:off x="1284038" y="2286149"/>
            <a:ext cx="7560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037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FA44FF6-5A16-70CD-9F8A-19F064526014}"/>
              </a:ext>
            </a:extLst>
          </p:cNvPr>
          <p:cNvSpPr>
            <a:spLocks noGrp="1"/>
          </p:cNvSpPr>
          <p:nvPr>
            <p:ph type="title"/>
          </p:nvPr>
        </p:nvSpPr>
        <p:spPr>
          <a:xfrm>
            <a:off x="984107" y="699959"/>
            <a:ext cx="8818800" cy="1221836"/>
          </a:xfrm>
        </p:spPr>
        <p:txBody>
          <a:bodyPr>
            <a:noAutofit/>
          </a:bodyPr>
          <a:lstStyle/>
          <a:p>
            <a:r>
              <a:rPr lang="en-US" sz="3600" b="1" dirty="0">
                <a:solidFill>
                  <a:schemeClr val="accent1"/>
                </a:solidFill>
                <a:latin typeface="Quicksand" pitchFamily="2" charset="77"/>
                <a:ea typeface="Roboto" pitchFamily="2" charset="0"/>
              </a:rPr>
              <a:t>Title here / graphics examples</a:t>
            </a:r>
            <a:endParaRPr lang="x-none" sz="3600" b="1" dirty="0">
              <a:solidFill>
                <a:schemeClr val="accent1"/>
              </a:solidFill>
              <a:latin typeface="Quicksand" pitchFamily="2" charset="77"/>
              <a:ea typeface="Roboto" pitchFamily="2" charset="0"/>
              <a:cs typeface="Segoe UI Semibold" panose="020B0702040204020203" pitchFamily="34" charset="0"/>
            </a:endParaRPr>
          </a:p>
        </p:txBody>
      </p:sp>
      <p:graphicFrame>
        <p:nvGraphicFramePr>
          <p:cNvPr id="5" name="Chart 4">
            <a:extLst>
              <a:ext uri="{FF2B5EF4-FFF2-40B4-BE49-F238E27FC236}">
                <a16:creationId xmlns:a16="http://schemas.microsoft.com/office/drawing/2014/main" id="{064C8DCC-1C27-84F2-DA28-88E0C2A15B92}"/>
              </a:ext>
            </a:extLst>
          </p:cNvPr>
          <p:cNvGraphicFramePr>
            <a:graphicFrameLocks/>
          </p:cNvGraphicFramePr>
          <p:nvPr>
            <p:extLst>
              <p:ext uri="{D42A27DB-BD31-4B8C-83A1-F6EECF244321}">
                <p14:modId xmlns:p14="http://schemas.microsoft.com/office/powerpoint/2010/main" val="148063706"/>
              </p:ext>
            </p:extLst>
          </p:nvPr>
        </p:nvGraphicFramePr>
        <p:xfrm>
          <a:off x="-1196502" y="1700131"/>
          <a:ext cx="12846840" cy="7886912"/>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Connector 5">
            <a:extLst>
              <a:ext uri="{FF2B5EF4-FFF2-40B4-BE49-F238E27FC236}">
                <a16:creationId xmlns:a16="http://schemas.microsoft.com/office/drawing/2014/main" id="{A96207C2-DC54-5048-B820-B92225431F90}"/>
              </a:ext>
            </a:extLst>
          </p:cNvPr>
          <p:cNvCxnSpPr/>
          <p:nvPr/>
        </p:nvCxnSpPr>
        <p:spPr>
          <a:xfrm>
            <a:off x="1132025" y="1962135"/>
            <a:ext cx="7560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object 3">
            <a:extLst>
              <a:ext uri="{FF2B5EF4-FFF2-40B4-BE49-F238E27FC236}">
                <a16:creationId xmlns:a16="http://schemas.microsoft.com/office/drawing/2014/main" id="{D563315D-E624-784E-8DA4-040929500FDE}"/>
              </a:ext>
            </a:extLst>
          </p:cNvPr>
          <p:cNvSpPr txBox="1"/>
          <p:nvPr/>
        </p:nvSpPr>
        <p:spPr>
          <a:xfrm>
            <a:off x="12260992" y="3174744"/>
            <a:ext cx="3958082" cy="1631345"/>
          </a:xfrm>
          <a:prstGeom prst="rect">
            <a:avLst/>
          </a:prstGeom>
        </p:spPr>
        <p:txBody>
          <a:bodyPr vert="horz" wrap="square" lIns="0" tIns="18098" rIns="0" bIns="0" rtlCol="0">
            <a:spAutoFit/>
          </a:bodyPr>
          <a:lstStyle/>
          <a:p>
            <a:pPr marL="19050" marR="7620">
              <a:lnSpc>
                <a:spcPct val="100699"/>
              </a:lnSpc>
              <a:spcBef>
                <a:spcPts val="143"/>
              </a:spcBef>
            </a:pPr>
            <a:r>
              <a:rPr sz="2625" spc="8" dirty="0">
                <a:solidFill>
                  <a:srgbClr val="00B1E1"/>
                </a:solidFill>
                <a:latin typeface="Helvetica Neue Light" panose="02000403000000020004" pitchFamily="2" charset="0"/>
                <a:ea typeface="Helvetica Neue Light" panose="02000403000000020004" pitchFamily="2" charset="0"/>
                <a:cs typeface="Calibri"/>
              </a:rPr>
              <a:t>1 </a:t>
            </a:r>
            <a:r>
              <a:rPr sz="2625" dirty="0">
                <a:solidFill>
                  <a:srgbClr val="00B1E1"/>
                </a:solidFill>
                <a:latin typeface="Helvetica Neue Light" panose="02000403000000020004" pitchFamily="2" charset="0"/>
                <a:ea typeface="Helvetica Neue Light" panose="02000403000000020004" pitchFamily="2" charset="0"/>
                <a:cs typeface="Calibri"/>
              </a:rPr>
              <a:t>billion </a:t>
            </a:r>
            <a:r>
              <a:rPr sz="2625" spc="8" dirty="0">
                <a:solidFill>
                  <a:srgbClr val="00B1E1"/>
                </a:solidFill>
                <a:latin typeface="Helvetica Neue Light" panose="02000403000000020004" pitchFamily="2" charset="0"/>
                <a:ea typeface="Helvetica Neue Light" panose="02000403000000020004" pitchFamily="2" charset="0"/>
                <a:cs typeface="Calibri"/>
              </a:rPr>
              <a:t>people </a:t>
            </a:r>
            <a:r>
              <a:rPr sz="2625" spc="-8" dirty="0">
                <a:solidFill>
                  <a:srgbClr val="231F20"/>
                </a:solidFill>
                <a:latin typeface="Helvetica Neue Light" panose="02000403000000020004" pitchFamily="2" charset="0"/>
                <a:ea typeface="Helvetica Neue Light" panose="02000403000000020004" pitchFamily="2" charset="0"/>
                <a:cs typeface="Calibri"/>
              </a:rPr>
              <a:t>live in  informal </a:t>
            </a:r>
            <a:r>
              <a:rPr sz="2625" spc="-15" dirty="0">
                <a:solidFill>
                  <a:srgbClr val="231F20"/>
                </a:solidFill>
                <a:latin typeface="Helvetica Neue Light" panose="02000403000000020004" pitchFamily="2" charset="0"/>
                <a:ea typeface="Helvetica Neue Light" panose="02000403000000020004" pitchFamily="2" charset="0"/>
                <a:cs typeface="Calibri"/>
              </a:rPr>
              <a:t>settlements  </a:t>
            </a:r>
            <a:r>
              <a:rPr sz="2625" dirty="0">
                <a:solidFill>
                  <a:srgbClr val="231F20"/>
                </a:solidFill>
                <a:latin typeface="Helvetica Neue Light" panose="02000403000000020004" pitchFamily="2" charset="0"/>
                <a:ea typeface="Helvetica Neue Light" panose="02000403000000020004" pitchFamily="2" charset="0"/>
                <a:cs typeface="Calibri"/>
              </a:rPr>
              <a:t>andslums in </a:t>
            </a:r>
            <a:r>
              <a:rPr sz="2625" spc="-15" dirty="0">
                <a:solidFill>
                  <a:srgbClr val="231F20"/>
                </a:solidFill>
                <a:latin typeface="Helvetica Neue Light" panose="02000403000000020004" pitchFamily="2" charset="0"/>
                <a:ea typeface="Helvetica Neue Light" panose="02000403000000020004" pitchFamily="2" charset="0"/>
                <a:cs typeface="Calibri"/>
              </a:rPr>
              <a:t>overcrowded  </a:t>
            </a:r>
            <a:r>
              <a:rPr sz="2625" spc="8" dirty="0">
                <a:solidFill>
                  <a:srgbClr val="231F20"/>
                </a:solidFill>
                <a:latin typeface="Helvetica Neue Light" panose="02000403000000020004" pitchFamily="2" charset="0"/>
                <a:ea typeface="Helvetica Neue Light" panose="02000403000000020004" pitchFamily="2" charset="0"/>
                <a:cs typeface="Calibri"/>
              </a:rPr>
              <a:t>and </a:t>
            </a:r>
            <a:r>
              <a:rPr sz="2625" spc="-8" dirty="0">
                <a:solidFill>
                  <a:srgbClr val="231F20"/>
                </a:solidFill>
                <a:latin typeface="Helvetica Neue Light" panose="02000403000000020004" pitchFamily="2" charset="0"/>
                <a:ea typeface="Helvetica Neue Light" panose="02000403000000020004" pitchFamily="2" charset="0"/>
                <a:cs typeface="Calibri"/>
              </a:rPr>
              <a:t>inadequate</a:t>
            </a:r>
            <a:r>
              <a:rPr sz="2625" spc="-45" dirty="0">
                <a:solidFill>
                  <a:srgbClr val="231F20"/>
                </a:solidFill>
                <a:latin typeface="Helvetica Neue Light" panose="02000403000000020004" pitchFamily="2" charset="0"/>
                <a:ea typeface="Helvetica Neue Light" panose="02000403000000020004" pitchFamily="2" charset="0"/>
                <a:cs typeface="Calibri"/>
              </a:rPr>
              <a:t> </a:t>
            </a:r>
            <a:r>
              <a:rPr sz="2625" dirty="0">
                <a:solidFill>
                  <a:srgbClr val="231F20"/>
                </a:solidFill>
                <a:latin typeface="Helvetica Neue Light" panose="02000403000000020004" pitchFamily="2" charset="0"/>
                <a:ea typeface="Helvetica Neue Light" panose="02000403000000020004" pitchFamily="2" charset="0"/>
                <a:cs typeface="Calibri"/>
              </a:rPr>
              <a:t>housing</a:t>
            </a:r>
            <a:endParaRPr sz="2625" dirty="0">
              <a:latin typeface="Helvetica Neue Light" panose="02000403000000020004" pitchFamily="2" charset="0"/>
              <a:ea typeface="Helvetica Neue Light" panose="02000403000000020004" pitchFamily="2" charset="0"/>
              <a:cs typeface="Calibri"/>
            </a:endParaRPr>
          </a:p>
        </p:txBody>
      </p:sp>
      <p:sp>
        <p:nvSpPr>
          <p:cNvPr id="8" name="object 5">
            <a:extLst>
              <a:ext uri="{FF2B5EF4-FFF2-40B4-BE49-F238E27FC236}">
                <a16:creationId xmlns:a16="http://schemas.microsoft.com/office/drawing/2014/main" id="{71C5E79F-ED6B-D942-A3BD-126582F4AEBC}"/>
              </a:ext>
            </a:extLst>
          </p:cNvPr>
          <p:cNvSpPr txBox="1"/>
          <p:nvPr/>
        </p:nvSpPr>
        <p:spPr>
          <a:xfrm>
            <a:off x="12260991" y="5488907"/>
            <a:ext cx="4426377" cy="3629904"/>
          </a:xfrm>
          <a:prstGeom prst="rect">
            <a:avLst/>
          </a:prstGeom>
        </p:spPr>
        <p:txBody>
          <a:bodyPr vert="horz" wrap="square" lIns="0" tIns="18098" rIns="0" bIns="0" rtlCol="0">
            <a:spAutoFit/>
          </a:bodyPr>
          <a:lstStyle/>
          <a:p>
            <a:pPr marL="19050" marR="636270">
              <a:lnSpc>
                <a:spcPct val="100699"/>
              </a:lnSpc>
              <a:spcBef>
                <a:spcPts val="143"/>
              </a:spcBef>
            </a:pPr>
            <a:r>
              <a:rPr sz="2625" spc="8" dirty="0">
                <a:solidFill>
                  <a:srgbClr val="00B1E1"/>
                </a:solidFill>
                <a:latin typeface="Helvetica Neue Light" panose="02000403000000020004" pitchFamily="2" charset="0"/>
                <a:ea typeface="Helvetica Neue Light" panose="02000403000000020004" pitchFamily="2" charset="0"/>
                <a:cs typeface="Calibri"/>
              </a:rPr>
              <a:t>2.4 </a:t>
            </a:r>
            <a:r>
              <a:rPr sz="2625" dirty="0">
                <a:solidFill>
                  <a:srgbClr val="00B1E1"/>
                </a:solidFill>
                <a:latin typeface="Helvetica Neue Light" panose="02000403000000020004" pitchFamily="2" charset="0"/>
                <a:ea typeface="Helvetica Neue Light" panose="02000403000000020004" pitchFamily="2" charset="0"/>
                <a:cs typeface="Calibri"/>
              </a:rPr>
              <a:t>billion </a:t>
            </a:r>
            <a:r>
              <a:rPr sz="2625" spc="8" dirty="0">
                <a:solidFill>
                  <a:srgbClr val="00B1E1"/>
                </a:solidFill>
                <a:latin typeface="Helvetica Neue Light" panose="02000403000000020004" pitchFamily="2" charset="0"/>
                <a:ea typeface="Helvetica Neue Light" panose="02000403000000020004" pitchFamily="2" charset="0"/>
                <a:cs typeface="Calibri"/>
              </a:rPr>
              <a:t>people </a:t>
            </a:r>
            <a:r>
              <a:rPr sz="2625" dirty="0">
                <a:solidFill>
                  <a:srgbClr val="231F20"/>
                </a:solidFill>
                <a:latin typeface="Helvetica Neue Light" panose="02000403000000020004" pitchFamily="2" charset="0"/>
                <a:ea typeface="Helvetica Neue Light" panose="02000403000000020004" pitchFamily="2" charset="0"/>
                <a:cs typeface="Calibri"/>
              </a:rPr>
              <a:t>lack  adequate </a:t>
            </a:r>
            <a:r>
              <a:rPr sz="2625" spc="8" dirty="0">
                <a:solidFill>
                  <a:srgbClr val="231F20"/>
                </a:solidFill>
                <a:latin typeface="Helvetica Neue Light" panose="02000403000000020004" pitchFamily="2" charset="0"/>
                <a:ea typeface="Helvetica Neue Light" panose="02000403000000020004" pitchFamily="2" charset="0"/>
                <a:cs typeface="Calibri"/>
              </a:rPr>
              <a:t>access </a:t>
            </a:r>
            <a:r>
              <a:rPr sz="2625" spc="-8" dirty="0">
                <a:solidFill>
                  <a:srgbClr val="231F20"/>
                </a:solidFill>
                <a:latin typeface="Helvetica Neue Light" panose="02000403000000020004" pitchFamily="2" charset="0"/>
                <a:ea typeface="Helvetica Neue Light" panose="02000403000000020004" pitchFamily="2" charset="0"/>
                <a:cs typeface="Calibri"/>
              </a:rPr>
              <a:t>to</a:t>
            </a:r>
            <a:r>
              <a:rPr sz="2625" spc="-105" dirty="0">
                <a:solidFill>
                  <a:srgbClr val="231F20"/>
                </a:solidFill>
                <a:latin typeface="Helvetica Neue Light" panose="02000403000000020004" pitchFamily="2" charset="0"/>
                <a:ea typeface="Helvetica Neue Light" panose="02000403000000020004" pitchFamily="2" charset="0"/>
                <a:cs typeface="Calibri"/>
              </a:rPr>
              <a:t> </a:t>
            </a:r>
            <a:r>
              <a:rPr sz="2625" spc="-23" dirty="0">
                <a:solidFill>
                  <a:srgbClr val="231F20"/>
                </a:solidFill>
                <a:latin typeface="Helvetica Neue Light" panose="02000403000000020004" pitchFamily="2" charset="0"/>
                <a:ea typeface="Helvetica Neue Light" panose="02000403000000020004" pitchFamily="2" charset="0"/>
                <a:cs typeface="Calibri"/>
              </a:rPr>
              <a:t>safe  </a:t>
            </a:r>
            <a:r>
              <a:rPr sz="2625" spc="-15" dirty="0">
                <a:solidFill>
                  <a:srgbClr val="231F20"/>
                </a:solidFill>
                <a:latin typeface="Helvetica Neue Light" panose="02000403000000020004" pitchFamily="2" charset="0"/>
                <a:ea typeface="Helvetica Neue Light" panose="02000403000000020004" pitchFamily="2" charset="0"/>
                <a:cs typeface="Calibri"/>
              </a:rPr>
              <a:t>water </a:t>
            </a:r>
            <a:r>
              <a:rPr sz="2625" spc="8" dirty="0">
                <a:solidFill>
                  <a:srgbClr val="231F20"/>
                </a:solidFill>
                <a:latin typeface="Helvetica Neue Light" panose="02000403000000020004" pitchFamily="2" charset="0"/>
                <a:ea typeface="Helvetica Neue Light" panose="02000403000000020004" pitchFamily="2" charset="0"/>
                <a:cs typeface="Calibri"/>
              </a:rPr>
              <a:t>and</a:t>
            </a:r>
            <a:r>
              <a:rPr sz="2625" spc="-15" dirty="0">
                <a:solidFill>
                  <a:srgbClr val="231F20"/>
                </a:solidFill>
                <a:latin typeface="Helvetica Neue Light" panose="02000403000000020004" pitchFamily="2" charset="0"/>
                <a:ea typeface="Helvetica Neue Light" panose="02000403000000020004" pitchFamily="2" charset="0"/>
                <a:cs typeface="Calibri"/>
              </a:rPr>
              <a:t> </a:t>
            </a:r>
            <a:r>
              <a:rPr sz="2625" spc="-8" dirty="0">
                <a:solidFill>
                  <a:srgbClr val="231F20"/>
                </a:solidFill>
                <a:latin typeface="Helvetica Neue Light" panose="02000403000000020004" pitchFamily="2" charset="0"/>
                <a:ea typeface="Helvetica Neue Light" panose="02000403000000020004" pitchFamily="2" charset="0"/>
                <a:cs typeface="Calibri"/>
              </a:rPr>
              <a:t>sanitation</a:t>
            </a:r>
            <a:endParaRPr sz="2625" dirty="0">
              <a:latin typeface="Helvetica Neue Light" panose="02000403000000020004" pitchFamily="2" charset="0"/>
              <a:ea typeface="Helvetica Neue Light" panose="02000403000000020004" pitchFamily="2" charset="0"/>
              <a:cs typeface="Calibri"/>
            </a:endParaRPr>
          </a:p>
          <a:p>
            <a:pPr>
              <a:lnSpc>
                <a:spcPct val="100000"/>
              </a:lnSpc>
            </a:pPr>
            <a:endParaRPr sz="2550" dirty="0">
              <a:latin typeface="Helvetica Neue Light" panose="02000403000000020004" pitchFamily="2" charset="0"/>
              <a:ea typeface="Helvetica Neue Light" panose="02000403000000020004" pitchFamily="2" charset="0"/>
              <a:cs typeface="Calibri"/>
            </a:endParaRPr>
          </a:p>
          <a:p>
            <a:pPr>
              <a:spcBef>
                <a:spcPts val="68"/>
              </a:spcBef>
            </a:pPr>
            <a:endParaRPr sz="2400" dirty="0">
              <a:latin typeface="Helvetica Neue Light" panose="02000403000000020004" pitchFamily="2" charset="0"/>
              <a:ea typeface="Helvetica Neue Light" panose="02000403000000020004" pitchFamily="2" charset="0"/>
              <a:cs typeface="Calibri"/>
            </a:endParaRPr>
          </a:p>
          <a:p>
            <a:pPr marL="19050" marR="7620">
              <a:lnSpc>
                <a:spcPct val="100699"/>
              </a:lnSpc>
            </a:pPr>
            <a:r>
              <a:rPr sz="2625" spc="8" dirty="0">
                <a:solidFill>
                  <a:srgbClr val="00B1E1"/>
                </a:solidFill>
                <a:latin typeface="Helvetica Neue Light" panose="02000403000000020004" pitchFamily="2" charset="0"/>
                <a:ea typeface="Helvetica Neue Light" panose="02000403000000020004" pitchFamily="2" charset="0"/>
                <a:cs typeface="Calibri"/>
              </a:rPr>
              <a:t>USD 72 </a:t>
            </a:r>
            <a:r>
              <a:rPr sz="2625" dirty="0">
                <a:solidFill>
                  <a:srgbClr val="00B1E1"/>
                </a:solidFill>
                <a:latin typeface="Helvetica Neue Light" panose="02000403000000020004" pitchFamily="2" charset="0"/>
                <a:ea typeface="Helvetica Neue Light" panose="02000403000000020004" pitchFamily="2" charset="0"/>
                <a:cs typeface="Calibri"/>
              </a:rPr>
              <a:t>million </a:t>
            </a:r>
            <a:r>
              <a:rPr sz="2625" dirty="0">
                <a:solidFill>
                  <a:srgbClr val="231F20"/>
                </a:solidFill>
                <a:latin typeface="Helvetica Neue Light" panose="02000403000000020004" pitchFamily="2" charset="0"/>
                <a:ea typeface="Helvetica Neue Light" panose="02000403000000020004" pitchFamily="2" charset="0"/>
                <a:cs typeface="Calibri"/>
              </a:rPr>
              <a:t>needed by  </a:t>
            </a:r>
            <a:r>
              <a:rPr sz="2625" spc="-8" dirty="0">
                <a:solidFill>
                  <a:srgbClr val="231F20"/>
                </a:solidFill>
                <a:latin typeface="Helvetica Neue Light" panose="02000403000000020004" pitchFamily="2" charset="0"/>
                <a:ea typeface="Helvetica Neue Light" panose="02000403000000020004" pitchFamily="2" charset="0"/>
                <a:cs typeface="Calibri"/>
              </a:rPr>
              <a:t>UN-Habitat to </a:t>
            </a:r>
            <a:r>
              <a:rPr sz="2625" dirty="0">
                <a:solidFill>
                  <a:srgbClr val="231F20"/>
                </a:solidFill>
                <a:latin typeface="Helvetica Neue Light" panose="02000403000000020004" pitchFamily="2" charset="0"/>
                <a:ea typeface="Helvetica Neue Light" panose="02000403000000020004" pitchFamily="2" charset="0"/>
                <a:cs typeface="Calibri"/>
              </a:rPr>
              <a:t>help meet  </a:t>
            </a:r>
            <a:r>
              <a:rPr sz="2625" spc="-15" dirty="0">
                <a:solidFill>
                  <a:srgbClr val="231F20"/>
                </a:solidFill>
                <a:latin typeface="Helvetica Neue Light" panose="02000403000000020004" pitchFamily="2" charset="0"/>
                <a:ea typeface="Helvetica Neue Light" panose="02000403000000020004" pitchFamily="2" charset="0"/>
                <a:cs typeface="Calibri"/>
              </a:rPr>
              <a:t>urgent </a:t>
            </a:r>
            <a:r>
              <a:rPr sz="2625" dirty="0">
                <a:solidFill>
                  <a:srgbClr val="231F20"/>
                </a:solidFill>
                <a:latin typeface="Helvetica Neue Light" panose="02000403000000020004" pitchFamily="2" charset="0"/>
                <a:ea typeface="Helvetica Neue Light" panose="02000403000000020004" pitchFamily="2" charset="0"/>
                <a:cs typeface="Calibri"/>
              </a:rPr>
              <a:t>needs in cities </a:t>
            </a:r>
            <a:r>
              <a:rPr sz="2625" spc="8" dirty="0">
                <a:solidFill>
                  <a:srgbClr val="231F20"/>
                </a:solidFill>
                <a:latin typeface="Helvetica Neue Light" panose="02000403000000020004" pitchFamily="2" charset="0"/>
                <a:ea typeface="Helvetica Neue Light" panose="02000403000000020004" pitchFamily="2" charset="0"/>
                <a:cs typeface="Calibri"/>
              </a:rPr>
              <a:t>and  </a:t>
            </a:r>
            <a:r>
              <a:rPr sz="2625" spc="-8" dirty="0">
                <a:solidFill>
                  <a:srgbClr val="231F20"/>
                </a:solidFill>
                <a:latin typeface="Helvetica Neue Light" panose="02000403000000020004" pitchFamily="2" charset="0"/>
                <a:ea typeface="Helvetica Neue Light" panose="02000403000000020004" pitchFamily="2" charset="0"/>
                <a:cs typeface="Calibri"/>
              </a:rPr>
              <a:t>communities </a:t>
            </a:r>
            <a:r>
              <a:rPr sz="2625" dirty="0">
                <a:solidFill>
                  <a:srgbClr val="231F20"/>
                </a:solidFill>
                <a:latin typeface="Helvetica Neue Light" panose="02000403000000020004" pitchFamily="2" charset="0"/>
                <a:ea typeface="Helvetica Neue Light" panose="02000403000000020004" pitchFamily="2" charset="0"/>
                <a:cs typeface="Calibri"/>
              </a:rPr>
              <a:t>in </a:t>
            </a:r>
            <a:r>
              <a:rPr sz="2625" spc="8" dirty="0">
                <a:solidFill>
                  <a:srgbClr val="231F20"/>
                </a:solidFill>
                <a:latin typeface="Helvetica Neue Light" panose="02000403000000020004" pitchFamily="2" charset="0"/>
                <a:ea typeface="Helvetica Neue Light" panose="02000403000000020004" pitchFamily="2" charset="0"/>
                <a:cs typeface="Calibri"/>
              </a:rPr>
              <a:t>64 </a:t>
            </a:r>
            <a:r>
              <a:rPr sz="2625" spc="-8" dirty="0">
                <a:solidFill>
                  <a:srgbClr val="231F20"/>
                </a:solidFill>
                <a:latin typeface="Helvetica Neue Light" panose="02000403000000020004" pitchFamily="2" charset="0"/>
                <a:ea typeface="Helvetica Neue Light" panose="02000403000000020004" pitchFamily="2" charset="0"/>
                <a:cs typeface="Calibri"/>
              </a:rPr>
              <a:t>countries</a:t>
            </a:r>
            <a:endParaRPr sz="2625" dirty="0">
              <a:latin typeface="Helvetica Neue Light" panose="02000403000000020004" pitchFamily="2" charset="0"/>
              <a:ea typeface="Helvetica Neue Light" panose="02000403000000020004" pitchFamily="2" charset="0"/>
              <a:cs typeface="Calibri"/>
            </a:endParaRPr>
          </a:p>
        </p:txBody>
      </p:sp>
      <p:grpSp>
        <p:nvGrpSpPr>
          <p:cNvPr id="9" name="Group 8">
            <a:extLst>
              <a:ext uri="{FF2B5EF4-FFF2-40B4-BE49-F238E27FC236}">
                <a16:creationId xmlns:a16="http://schemas.microsoft.com/office/drawing/2014/main" id="{CA275452-1646-6141-B102-6275F7E451CB}"/>
              </a:ext>
            </a:extLst>
          </p:cNvPr>
          <p:cNvGrpSpPr/>
          <p:nvPr/>
        </p:nvGrpSpPr>
        <p:grpSpPr>
          <a:xfrm>
            <a:off x="10023006" y="5411103"/>
            <a:ext cx="1372539" cy="1373436"/>
            <a:chOff x="6682004" y="3371713"/>
            <a:chExt cx="915026" cy="915624"/>
          </a:xfrm>
        </p:grpSpPr>
        <p:sp>
          <p:nvSpPr>
            <p:cNvPr id="10" name="object 31">
              <a:extLst>
                <a:ext uri="{FF2B5EF4-FFF2-40B4-BE49-F238E27FC236}">
                  <a16:creationId xmlns:a16="http://schemas.microsoft.com/office/drawing/2014/main" id="{55125B66-9AE9-824C-9A87-67FB23EEC41A}"/>
                </a:ext>
              </a:extLst>
            </p:cNvPr>
            <p:cNvSpPr/>
            <p:nvPr/>
          </p:nvSpPr>
          <p:spPr>
            <a:xfrm>
              <a:off x="6682024" y="3371720"/>
              <a:ext cx="561340" cy="325120"/>
            </a:xfrm>
            <a:custGeom>
              <a:avLst/>
              <a:gdLst/>
              <a:ahLst/>
              <a:cxnLst/>
              <a:rect l="l" t="t" r="r" b="b"/>
              <a:pathLst>
                <a:path w="561340" h="325120">
                  <a:moveTo>
                    <a:pt x="439734" y="206590"/>
                  </a:moveTo>
                  <a:lnTo>
                    <a:pt x="406603" y="206590"/>
                  </a:lnTo>
                  <a:lnTo>
                    <a:pt x="413219" y="213207"/>
                  </a:lnTo>
                  <a:lnTo>
                    <a:pt x="413219" y="318058"/>
                  </a:lnTo>
                  <a:lnTo>
                    <a:pt x="419811" y="324675"/>
                  </a:lnTo>
                  <a:lnTo>
                    <a:pt x="554189" y="324675"/>
                  </a:lnTo>
                  <a:lnTo>
                    <a:pt x="560806" y="318058"/>
                  </a:lnTo>
                  <a:lnTo>
                    <a:pt x="560806" y="295148"/>
                  </a:lnTo>
                  <a:lnTo>
                    <a:pt x="442721" y="295148"/>
                  </a:lnTo>
                  <a:lnTo>
                    <a:pt x="442721" y="265645"/>
                  </a:lnTo>
                  <a:lnTo>
                    <a:pt x="560806" y="265645"/>
                  </a:lnTo>
                  <a:lnTo>
                    <a:pt x="560806" y="236118"/>
                  </a:lnTo>
                  <a:lnTo>
                    <a:pt x="442721" y="236118"/>
                  </a:lnTo>
                  <a:lnTo>
                    <a:pt x="442721" y="221361"/>
                  </a:lnTo>
                  <a:lnTo>
                    <a:pt x="439734" y="206590"/>
                  </a:lnTo>
                  <a:close/>
                </a:path>
                <a:path w="561340" h="325120">
                  <a:moveTo>
                    <a:pt x="560806" y="265645"/>
                  </a:moveTo>
                  <a:lnTo>
                    <a:pt x="531279" y="265645"/>
                  </a:lnTo>
                  <a:lnTo>
                    <a:pt x="531279" y="295148"/>
                  </a:lnTo>
                  <a:lnTo>
                    <a:pt x="560806" y="295148"/>
                  </a:lnTo>
                  <a:lnTo>
                    <a:pt x="560806" y="265645"/>
                  </a:lnTo>
                  <a:close/>
                </a:path>
                <a:path w="561340" h="325120">
                  <a:moveTo>
                    <a:pt x="140957" y="0"/>
                  </a:moveTo>
                  <a:lnTo>
                    <a:pt x="6565" y="0"/>
                  </a:lnTo>
                  <a:lnTo>
                    <a:pt x="0" y="6591"/>
                  </a:lnTo>
                  <a:lnTo>
                    <a:pt x="0" y="259054"/>
                  </a:lnTo>
                  <a:lnTo>
                    <a:pt x="6565" y="265645"/>
                  </a:lnTo>
                  <a:lnTo>
                    <a:pt x="140957" y="265645"/>
                  </a:lnTo>
                  <a:lnTo>
                    <a:pt x="147548" y="259054"/>
                  </a:lnTo>
                  <a:lnTo>
                    <a:pt x="147548" y="236118"/>
                  </a:lnTo>
                  <a:lnTo>
                    <a:pt x="29489" y="236118"/>
                  </a:lnTo>
                  <a:lnTo>
                    <a:pt x="29489" y="29502"/>
                  </a:lnTo>
                  <a:lnTo>
                    <a:pt x="147548" y="29502"/>
                  </a:lnTo>
                  <a:lnTo>
                    <a:pt x="147548" y="6591"/>
                  </a:lnTo>
                  <a:lnTo>
                    <a:pt x="140957" y="0"/>
                  </a:lnTo>
                  <a:close/>
                </a:path>
                <a:path w="561340" h="325120">
                  <a:moveTo>
                    <a:pt x="147548" y="29502"/>
                  </a:moveTo>
                  <a:lnTo>
                    <a:pt x="118046" y="29502"/>
                  </a:lnTo>
                  <a:lnTo>
                    <a:pt x="118046" y="236118"/>
                  </a:lnTo>
                  <a:lnTo>
                    <a:pt x="147548" y="236118"/>
                  </a:lnTo>
                  <a:lnTo>
                    <a:pt x="147548" y="206590"/>
                  </a:lnTo>
                  <a:lnTo>
                    <a:pt x="439734" y="206590"/>
                  </a:lnTo>
                  <a:lnTo>
                    <a:pt x="439238" y="204140"/>
                  </a:lnTo>
                  <a:lnTo>
                    <a:pt x="429744" y="190066"/>
                  </a:lnTo>
                  <a:lnTo>
                    <a:pt x="415670" y="180571"/>
                  </a:lnTo>
                  <a:lnTo>
                    <a:pt x="398449" y="177088"/>
                  </a:lnTo>
                  <a:lnTo>
                    <a:pt x="147573" y="177088"/>
                  </a:lnTo>
                  <a:lnTo>
                    <a:pt x="147573" y="88531"/>
                  </a:lnTo>
                  <a:lnTo>
                    <a:pt x="489816" y="88531"/>
                  </a:lnTo>
                  <a:lnTo>
                    <a:pt x="480335" y="81202"/>
                  </a:lnTo>
                  <a:lnTo>
                    <a:pt x="441564" y="64813"/>
                  </a:lnTo>
                  <a:lnTo>
                    <a:pt x="398449" y="59004"/>
                  </a:lnTo>
                  <a:lnTo>
                    <a:pt x="147548" y="59004"/>
                  </a:lnTo>
                  <a:lnTo>
                    <a:pt x="147548" y="29502"/>
                  </a:lnTo>
                  <a:close/>
                </a:path>
                <a:path w="561340" h="325120">
                  <a:moveTo>
                    <a:pt x="489816" y="88531"/>
                  </a:moveTo>
                  <a:lnTo>
                    <a:pt x="398449" y="88531"/>
                  </a:lnTo>
                  <a:lnTo>
                    <a:pt x="440388" y="95314"/>
                  </a:lnTo>
                  <a:lnTo>
                    <a:pt x="476845" y="114194"/>
                  </a:lnTo>
                  <a:lnTo>
                    <a:pt x="505616" y="142965"/>
                  </a:lnTo>
                  <a:lnTo>
                    <a:pt x="524495" y="179422"/>
                  </a:lnTo>
                  <a:lnTo>
                    <a:pt x="531279" y="221361"/>
                  </a:lnTo>
                  <a:lnTo>
                    <a:pt x="531279" y="236118"/>
                  </a:lnTo>
                  <a:lnTo>
                    <a:pt x="560806" y="236118"/>
                  </a:lnTo>
                  <a:lnTo>
                    <a:pt x="560806" y="221361"/>
                  </a:lnTo>
                  <a:lnTo>
                    <a:pt x="554997" y="178250"/>
                  </a:lnTo>
                  <a:lnTo>
                    <a:pt x="538610" y="139480"/>
                  </a:lnTo>
                  <a:lnTo>
                    <a:pt x="513203" y="106611"/>
                  </a:lnTo>
                  <a:lnTo>
                    <a:pt x="489816" y="88531"/>
                  </a:lnTo>
                  <a:close/>
                </a:path>
                <a:path w="561340" h="325120">
                  <a:moveTo>
                    <a:pt x="206603" y="88531"/>
                  </a:moveTo>
                  <a:lnTo>
                    <a:pt x="177076" y="88531"/>
                  </a:lnTo>
                  <a:lnTo>
                    <a:pt x="177076" y="177088"/>
                  </a:lnTo>
                  <a:lnTo>
                    <a:pt x="206603" y="177088"/>
                  </a:lnTo>
                  <a:lnTo>
                    <a:pt x="206603" y="88531"/>
                  </a:lnTo>
                  <a:close/>
                </a:path>
              </a:pathLst>
            </a:custGeom>
            <a:solidFill>
              <a:srgbClr val="00B1E1"/>
            </a:solidFill>
          </p:spPr>
          <p:txBody>
            <a:bodyPr wrap="square" lIns="0" tIns="0" rIns="0" bIns="0" rtlCol="0"/>
            <a:lstStyle/>
            <a:p>
              <a:endParaRPr sz="2700"/>
            </a:p>
          </p:txBody>
        </p:sp>
        <p:sp>
          <p:nvSpPr>
            <p:cNvPr id="11" name="object 32">
              <a:extLst>
                <a:ext uri="{FF2B5EF4-FFF2-40B4-BE49-F238E27FC236}">
                  <a16:creationId xmlns:a16="http://schemas.microsoft.com/office/drawing/2014/main" id="{CA4EC9EB-5FC4-6E41-8FD9-5B5B5B43EE1E}"/>
                </a:ext>
              </a:extLst>
            </p:cNvPr>
            <p:cNvSpPr/>
            <p:nvPr/>
          </p:nvSpPr>
          <p:spPr>
            <a:xfrm>
              <a:off x="6682004" y="3917767"/>
              <a:ext cx="679450" cy="369570"/>
            </a:xfrm>
            <a:custGeom>
              <a:avLst/>
              <a:gdLst/>
              <a:ahLst/>
              <a:cxnLst/>
              <a:rect l="l" t="t" r="r" b="b"/>
              <a:pathLst>
                <a:path w="679450" h="369570">
                  <a:moveTo>
                    <a:pt x="254825" y="29527"/>
                  </a:moveTo>
                  <a:lnTo>
                    <a:pt x="118084" y="29527"/>
                  </a:lnTo>
                  <a:lnTo>
                    <a:pt x="118084" y="236143"/>
                  </a:lnTo>
                  <a:lnTo>
                    <a:pt x="157086" y="236143"/>
                  </a:lnTo>
                  <a:lnTo>
                    <a:pt x="317982" y="367766"/>
                  </a:lnTo>
                  <a:lnTo>
                    <a:pt x="321284" y="368947"/>
                  </a:lnTo>
                  <a:lnTo>
                    <a:pt x="619848" y="368947"/>
                  </a:lnTo>
                  <a:lnTo>
                    <a:pt x="642808" y="364302"/>
                  </a:lnTo>
                  <a:lnTo>
                    <a:pt x="661582" y="351642"/>
                  </a:lnTo>
                  <a:lnTo>
                    <a:pt x="669821" y="339445"/>
                  </a:lnTo>
                  <a:lnTo>
                    <a:pt x="329958" y="339445"/>
                  </a:lnTo>
                  <a:lnTo>
                    <a:pt x="169037" y="207784"/>
                  </a:lnTo>
                  <a:lnTo>
                    <a:pt x="165722" y="206641"/>
                  </a:lnTo>
                  <a:lnTo>
                    <a:pt x="147586" y="206641"/>
                  </a:lnTo>
                  <a:lnTo>
                    <a:pt x="147586" y="59029"/>
                  </a:lnTo>
                  <a:lnTo>
                    <a:pt x="286490" y="59029"/>
                  </a:lnTo>
                  <a:lnTo>
                    <a:pt x="261315" y="33858"/>
                  </a:lnTo>
                  <a:lnTo>
                    <a:pt x="258572" y="31064"/>
                  </a:lnTo>
                  <a:lnTo>
                    <a:pt x="254825" y="29527"/>
                  </a:lnTo>
                  <a:close/>
                </a:path>
                <a:path w="679450" h="369570">
                  <a:moveTo>
                    <a:pt x="669810" y="280390"/>
                  </a:moveTo>
                  <a:lnTo>
                    <a:pt x="619848" y="280390"/>
                  </a:lnTo>
                  <a:lnTo>
                    <a:pt x="631332" y="282716"/>
                  </a:lnTo>
                  <a:lnTo>
                    <a:pt x="640710" y="289056"/>
                  </a:lnTo>
                  <a:lnTo>
                    <a:pt x="647032" y="298451"/>
                  </a:lnTo>
                  <a:lnTo>
                    <a:pt x="649351" y="309943"/>
                  </a:lnTo>
                  <a:lnTo>
                    <a:pt x="647032" y="321405"/>
                  </a:lnTo>
                  <a:lnTo>
                    <a:pt x="640710" y="330785"/>
                  </a:lnTo>
                  <a:lnTo>
                    <a:pt x="631332" y="337120"/>
                  </a:lnTo>
                  <a:lnTo>
                    <a:pt x="619848" y="339445"/>
                  </a:lnTo>
                  <a:lnTo>
                    <a:pt x="669821" y="339445"/>
                  </a:lnTo>
                  <a:lnTo>
                    <a:pt x="674253" y="332884"/>
                  </a:lnTo>
                  <a:lnTo>
                    <a:pt x="678903" y="309943"/>
                  </a:lnTo>
                  <a:lnTo>
                    <a:pt x="674253" y="286973"/>
                  </a:lnTo>
                  <a:lnTo>
                    <a:pt x="669810" y="280390"/>
                  </a:lnTo>
                  <a:close/>
                </a:path>
                <a:path w="679450" h="369570">
                  <a:moveTo>
                    <a:pt x="290842" y="181419"/>
                  </a:moveTo>
                  <a:lnTo>
                    <a:pt x="348094" y="280390"/>
                  </a:lnTo>
                  <a:lnTo>
                    <a:pt x="383705" y="295160"/>
                  </a:lnTo>
                  <a:lnTo>
                    <a:pt x="393632" y="294194"/>
                  </a:lnTo>
                  <a:lnTo>
                    <a:pt x="403023" y="291352"/>
                  </a:lnTo>
                  <a:lnTo>
                    <a:pt x="411663" y="286722"/>
                  </a:lnTo>
                  <a:lnTo>
                    <a:pt x="419341" y="280390"/>
                  </a:lnTo>
                  <a:lnTo>
                    <a:pt x="669810" y="280390"/>
                  </a:lnTo>
                  <a:lnTo>
                    <a:pt x="661582" y="268200"/>
                  </a:lnTo>
                  <a:lnTo>
                    <a:pt x="657495" y="265442"/>
                  </a:lnTo>
                  <a:lnTo>
                    <a:pt x="383724" y="265442"/>
                  </a:lnTo>
                  <a:lnTo>
                    <a:pt x="375795" y="263966"/>
                  </a:lnTo>
                  <a:lnTo>
                    <a:pt x="368960" y="259537"/>
                  </a:lnTo>
                  <a:lnTo>
                    <a:pt x="290842" y="181419"/>
                  </a:lnTo>
                  <a:close/>
                </a:path>
                <a:path w="679450" h="369570">
                  <a:moveTo>
                    <a:pt x="140970" y="0"/>
                  </a:moveTo>
                  <a:lnTo>
                    <a:pt x="6591" y="0"/>
                  </a:lnTo>
                  <a:lnTo>
                    <a:pt x="0" y="6591"/>
                  </a:lnTo>
                  <a:lnTo>
                    <a:pt x="0" y="259041"/>
                  </a:lnTo>
                  <a:lnTo>
                    <a:pt x="6591" y="265633"/>
                  </a:lnTo>
                  <a:lnTo>
                    <a:pt x="140970" y="265633"/>
                  </a:lnTo>
                  <a:lnTo>
                    <a:pt x="147586" y="259041"/>
                  </a:lnTo>
                  <a:lnTo>
                    <a:pt x="147586" y="236143"/>
                  </a:lnTo>
                  <a:lnTo>
                    <a:pt x="29527" y="236143"/>
                  </a:lnTo>
                  <a:lnTo>
                    <a:pt x="29527" y="29527"/>
                  </a:lnTo>
                  <a:lnTo>
                    <a:pt x="147586" y="29527"/>
                  </a:lnTo>
                  <a:lnTo>
                    <a:pt x="147586" y="6591"/>
                  </a:lnTo>
                  <a:lnTo>
                    <a:pt x="140970" y="0"/>
                  </a:lnTo>
                  <a:close/>
                </a:path>
                <a:path w="679450" h="369570">
                  <a:moveTo>
                    <a:pt x="286490" y="59029"/>
                  </a:moveTo>
                  <a:lnTo>
                    <a:pt x="244792" y="59029"/>
                  </a:lnTo>
                  <a:lnTo>
                    <a:pt x="411073" y="225336"/>
                  </a:lnTo>
                  <a:lnTo>
                    <a:pt x="413232" y="230543"/>
                  </a:lnTo>
                  <a:lnTo>
                    <a:pt x="413232" y="241706"/>
                  </a:lnTo>
                  <a:lnTo>
                    <a:pt x="411073" y="246938"/>
                  </a:lnTo>
                  <a:lnTo>
                    <a:pt x="398487" y="259537"/>
                  </a:lnTo>
                  <a:lnTo>
                    <a:pt x="391652" y="263966"/>
                  </a:lnTo>
                  <a:lnTo>
                    <a:pt x="383724" y="265442"/>
                  </a:lnTo>
                  <a:lnTo>
                    <a:pt x="657495" y="265442"/>
                  </a:lnTo>
                  <a:lnTo>
                    <a:pt x="642808" y="255534"/>
                  </a:lnTo>
                  <a:lnTo>
                    <a:pt x="619848" y="250888"/>
                  </a:lnTo>
                  <a:lnTo>
                    <a:pt x="440321" y="250888"/>
                  </a:lnTo>
                  <a:lnTo>
                    <a:pt x="441756" y="246164"/>
                  </a:lnTo>
                  <a:lnTo>
                    <a:pt x="442636" y="241706"/>
                  </a:lnTo>
                  <a:lnTo>
                    <a:pt x="442734" y="236143"/>
                  </a:lnTo>
                  <a:lnTo>
                    <a:pt x="441768" y="226228"/>
                  </a:lnTo>
                  <a:lnTo>
                    <a:pt x="438929" y="216839"/>
                  </a:lnTo>
                  <a:lnTo>
                    <a:pt x="434306" y="208193"/>
                  </a:lnTo>
                  <a:lnTo>
                    <a:pt x="427990" y="200507"/>
                  </a:lnTo>
                  <a:lnTo>
                    <a:pt x="286490" y="59029"/>
                  </a:lnTo>
                  <a:close/>
                </a:path>
              </a:pathLst>
            </a:custGeom>
            <a:solidFill>
              <a:srgbClr val="00B1E1"/>
            </a:solidFill>
          </p:spPr>
          <p:txBody>
            <a:bodyPr wrap="square" lIns="0" tIns="0" rIns="0" bIns="0" rtlCol="0"/>
            <a:lstStyle/>
            <a:p>
              <a:endParaRPr sz="2700"/>
            </a:p>
          </p:txBody>
        </p:sp>
        <p:sp>
          <p:nvSpPr>
            <p:cNvPr id="12" name="object 33">
              <a:extLst>
                <a:ext uri="{FF2B5EF4-FFF2-40B4-BE49-F238E27FC236}">
                  <a16:creationId xmlns:a16="http://schemas.microsoft.com/office/drawing/2014/main" id="{BAB56D04-80A7-E346-90FD-7FB4E03AD33C}"/>
                </a:ext>
              </a:extLst>
            </p:cNvPr>
            <p:cNvSpPr/>
            <p:nvPr/>
          </p:nvSpPr>
          <p:spPr>
            <a:xfrm>
              <a:off x="7095223" y="3725926"/>
              <a:ext cx="29845" cy="280670"/>
            </a:xfrm>
            <a:custGeom>
              <a:avLst/>
              <a:gdLst/>
              <a:ahLst/>
              <a:cxnLst/>
              <a:rect l="l" t="t" r="r" b="b"/>
              <a:pathLst>
                <a:path w="29845" h="280670">
                  <a:moveTo>
                    <a:pt x="29502" y="0"/>
                  </a:moveTo>
                  <a:lnTo>
                    <a:pt x="0" y="0"/>
                  </a:lnTo>
                  <a:lnTo>
                    <a:pt x="0" y="280390"/>
                  </a:lnTo>
                  <a:lnTo>
                    <a:pt x="29502" y="280390"/>
                  </a:lnTo>
                  <a:lnTo>
                    <a:pt x="29502" y="0"/>
                  </a:lnTo>
                  <a:close/>
                </a:path>
              </a:pathLst>
            </a:custGeom>
            <a:solidFill>
              <a:srgbClr val="00B1E1"/>
            </a:solidFill>
          </p:spPr>
          <p:txBody>
            <a:bodyPr wrap="square" lIns="0" tIns="0" rIns="0" bIns="0" rtlCol="0"/>
            <a:lstStyle/>
            <a:p>
              <a:endParaRPr sz="2700"/>
            </a:p>
          </p:txBody>
        </p:sp>
        <p:sp>
          <p:nvSpPr>
            <p:cNvPr id="13" name="object 34">
              <a:extLst>
                <a:ext uri="{FF2B5EF4-FFF2-40B4-BE49-F238E27FC236}">
                  <a16:creationId xmlns:a16="http://schemas.microsoft.com/office/drawing/2014/main" id="{C413A5B6-9265-8647-A03B-02C02DF053CB}"/>
                </a:ext>
              </a:extLst>
            </p:cNvPr>
            <p:cNvSpPr/>
            <p:nvPr/>
          </p:nvSpPr>
          <p:spPr>
            <a:xfrm>
              <a:off x="7154278" y="3755428"/>
              <a:ext cx="29845" cy="339725"/>
            </a:xfrm>
            <a:custGeom>
              <a:avLst/>
              <a:gdLst/>
              <a:ahLst/>
              <a:cxnLst/>
              <a:rect l="l" t="t" r="r" b="b"/>
              <a:pathLst>
                <a:path w="29845" h="339725">
                  <a:moveTo>
                    <a:pt x="29502" y="0"/>
                  </a:moveTo>
                  <a:lnTo>
                    <a:pt x="0" y="0"/>
                  </a:lnTo>
                  <a:lnTo>
                    <a:pt x="0" y="339445"/>
                  </a:lnTo>
                  <a:lnTo>
                    <a:pt x="29502" y="339445"/>
                  </a:lnTo>
                  <a:lnTo>
                    <a:pt x="29502" y="0"/>
                  </a:lnTo>
                  <a:close/>
                </a:path>
              </a:pathLst>
            </a:custGeom>
            <a:solidFill>
              <a:srgbClr val="00B1E1"/>
            </a:solidFill>
          </p:spPr>
          <p:txBody>
            <a:bodyPr wrap="square" lIns="0" tIns="0" rIns="0" bIns="0" rtlCol="0"/>
            <a:lstStyle/>
            <a:p>
              <a:endParaRPr sz="2700"/>
            </a:p>
          </p:txBody>
        </p:sp>
        <p:sp>
          <p:nvSpPr>
            <p:cNvPr id="14" name="object 35">
              <a:extLst>
                <a:ext uri="{FF2B5EF4-FFF2-40B4-BE49-F238E27FC236}">
                  <a16:creationId xmlns:a16="http://schemas.microsoft.com/office/drawing/2014/main" id="{D52603E3-BAF6-0B40-AF52-8D4936E6EB68}"/>
                </a:ext>
              </a:extLst>
            </p:cNvPr>
            <p:cNvSpPr/>
            <p:nvPr/>
          </p:nvSpPr>
          <p:spPr>
            <a:xfrm>
              <a:off x="7213307" y="3725926"/>
              <a:ext cx="29845" cy="280670"/>
            </a:xfrm>
            <a:custGeom>
              <a:avLst/>
              <a:gdLst/>
              <a:ahLst/>
              <a:cxnLst/>
              <a:rect l="l" t="t" r="r" b="b"/>
              <a:pathLst>
                <a:path w="29845" h="280670">
                  <a:moveTo>
                    <a:pt x="29502" y="0"/>
                  </a:moveTo>
                  <a:lnTo>
                    <a:pt x="0" y="0"/>
                  </a:lnTo>
                  <a:lnTo>
                    <a:pt x="0" y="280390"/>
                  </a:lnTo>
                  <a:lnTo>
                    <a:pt x="29502" y="280390"/>
                  </a:lnTo>
                  <a:lnTo>
                    <a:pt x="29502" y="0"/>
                  </a:lnTo>
                  <a:close/>
                </a:path>
              </a:pathLst>
            </a:custGeom>
            <a:solidFill>
              <a:srgbClr val="00B1E1"/>
            </a:solidFill>
          </p:spPr>
          <p:txBody>
            <a:bodyPr wrap="square" lIns="0" tIns="0" rIns="0" bIns="0" rtlCol="0"/>
            <a:lstStyle/>
            <a:p>
              <a:endParaRPr sz="2700"/>
            </a:p>
          </p:txBody>
        </p:sp>
        <p:sp>
          <p:nvSpPr>
            <p:cNvPr id="15" name="object 36">
              <a:extLst>
                <a:ext uri="{FF2B5EF4-FFF2-40B4-BE49-F238E27FC236}">
                  <a16:creationId xmlns:a16="http://schemas.microsoft.com/office/drawing/2014/main" id="{B6317CD4-3234-224E-8F0B-E8A95D7FA6B9}"/>
                </a:ext>
              </a:extLst>
            </p:cNvPr>
            <p:cNvSpPr/>
            <p:nvPr/>
          </p:nvSpPr>
          <p:spPr>
            <a:xfrm>
              <a:off x="7419899" y="3799697"/>
              <a:ext cx="118109" cy="118059"/>
            </a:xfrm>
            <a:prstGeom prst="rect">
              <a:avLst/>
            </a:prstGeom>
            <a:blipFill>
              <a:blip r:embed="rId4" cstate="print"/>
              <a:stretch>
                <a:fillRect/>
              </a:stretch>
            </a:blipFill>
          </p:spPr>
          <p:txBody>
            <a:bodyPr wrap="square" lIns="0" tIns="0" rIns="0" bIns="0" rtlCol="0"/>
            <a:lstStyle/>
            <a:p>
              <a:endParaRPr sz="2700"/>
            </a:p>
          </p:txBody>
        </p:sp>
        <p:sp>
          <p:nvSpPr>
            <p:cNvPr id="16" name="object 37">
              <a:extLst>
                <a:ext uri="{FF2B5EF4-FFF2-40B4-BE49-F238E27FC236}">
                  <a16:creationId xmlns:a16="http://schemas.microsoft.com/office/drawing/2014/main" id="{2EB2A9ED-B70D-094E-8C6C-9EDF74FD68CB}"/>
                </a:ext>
              </a:extLst>
            </p:cNvPr>
            <p:cNvSpPr/>
            <p:nvPr/>
          </p:nvSpPr>
          <p:spPr>
            <a:xfrm>
              <a:off x="7301834" y="3578338"/>
              <a:ext cx="147612" cy="147561"/>
            </a:xfrm>
            <a:prstGeom prst="rect">
              <a:avLst/>
            </a:prstGeom>
            <a:blipFill>
              <a:blip r:embed="rId5" cstate="print"/>
              <a:stretch>
                <a:fillRect/>
              </a:stretch>
            </a:blipFill>
          </p:spPr>
          <p:txBody>
            <a:bodyPr wrap="square" lIns="0" tIns="0" rIns="0" bIns="0" rtlCol="0"/>
            <a:lstStyle/>
            <a:p>
              <a:endParaRPr sz="2700"/>
            </a:p>
          </p:txBody>
        </p:sp>
        <p:sp>
          <p:nvSpPr>
            <p:cNvPr id="17" name="object 38">
              <a:extLst>
                <a:ext uri="{FF2B5EF4-FFF2-40B4-BE49-F238E27FC236}">
                  <a16:creationId xmlns:a16="http://schemas.microsoft.com/office/drawing/2014/main" id="{AED7797F-DB62-E947-AA3B-D5ACACE858F3}"/>
                </a:ext>
              </a:extLst>
            </p:cNvPr>
            <p:cNvSpPr/>
            <p:nvPr/>
          </p:nvSpPr>
          <p:spPr>
            <a:xfrm>
              <a:off x="7449418" y="3371713"/>
              <a:ext cx="147612" cy="147561"/>
            </a:xfrm>
            <a:prstGeom prst="rect">
              <a:avLst/>
            </a:prstGeom>
            <a:blipFill>
              <a:blip r:embed="rId6" cstate="print"/>
              <a:stretch>
                <a:fillRect/>
              </a:stretch>
            </a:blipFill>
          </p:spPr>
          <p:txBody>
            <a:bodyPr wrap="square" lIns="0" tIns="0" rIns="0" bIns="0" rtlCol="0"/>
            <a:lstStyle/>
            <a:p>
              <a:endParaRPr sz="2700"/>
            </a:p>
          </p:txBody>
        </p:sp>
        <p:sp>
          <p:nvSpPr>
            <p:cNvPr id="18" name="object 39">
              <a:extLst>
                <a:ext uri="{FF2B5EF4-FFF2-40B4-BE49-F238E27FC236}">
                  <a16:creationId xmlns:a16="http://schemas.microsoft.com/office/drawing/2014/main" id="{7FD8FCC5-4EFF-2A40-9518-F33A0510326A}"/>
                </a:ext>
              </a:extLst>
            </p:cNvPr>
            <p:cNvSpPr/>
            <p:nvPr/>
          </p:nvSpPr>
          <p:spPr>
            <a:xfrm>
              <a:off x="7272347" y="3932552"/>
              <a:ext cx="251460" cy="325120"/>
            </a:xfrm>
            <a:custGeom>
              <a:avLst/>
              <a:gdLst/>
              <a:ahLst/>
              <a:cxnLst/>
              <a:rect l="l" t="t" r="r" b="b"/>
              <a:pathLst>
                <a:path w="251459" h="325120">
                  <a:moveTo>
                    <a:pt x="73774" y="0"/>
                  </a:moveTo>
                  <a:lnTo>
                    <a:pt x="45080" y="5804"/>
                  </a:lnTo>
                  <a:lnTo>
                    <a:pt x="21628" y="21624"/>
                  </a:lnTo>
                  <a:lnTo>
                    <a:pt x="5805" y="45069"/>
                  </a:lnTo>
                  <a:lnTo>
                    <a:pt x="0" y="73748"/>
                  </a:lnTo>
                  <a:lnTo>
                    <a:pt x="29527" y="73748"/>
                  </a:lnTo>
                  <a:lnTo>
                    <a:pt x="33010" y="56540"/>
                  </a:lnTo>
                  <a:lnTo>
                    <a:pt x="42502" y="42470"/>
                  </a:lnTo>
                  <a:lnTo>
                    <a:pt x="56568" y="32974"/>
                  </a:lnTo>
                  <a:lnTo>
                    <a:pt x="73774" y="29489"/>
                  </a:lnTo>
                  <a:lnTo>
                    <a:pt x="89384" y="32395"/>
                  </a:lnTo>
                  <a:lnTo>
                    <a:pt x="102642" y="40422"/>
                  </a:lnTo>
                  <a:lnTo>
                    <a:pt x="112370" y="52533"/>
                  </a:lnTo>
                  <a:lnTo>
                    <a:pt x="117386" y="67690"/>
                  </a:lnTo>
                  <a:lnTo>
                    <a:pt x="118033" y="72313"/>
                  </a:lnTo>
                  <a:lnTo>
                    <a:pt x="120777" y="76339"/>
                  </a:lnTo>
                  <a:lnTo>
                    <a:pt x="128955" y="80797"/>
                  </a:lnTo>
                  <a:lnTo>
                    <a:pt x="133807" y="81038"/>
                  </a:lnTo>
                  <a:lnTo>
                    <a:pt x="145935" y="75539"/>
                  </a:lnTo>
                  <a:lnTo>
                    <a:pt x="154076" y="73748"/>
                  </a:lnTo>
                  <a:lnTo>
                    <a:pt x="162331" y="73748"/>
                  </a:lnTo>
                  <a:lnTo>
                    <a:pt x="185290" y="78398"/>
                  </a:lnTo>
                  <a:lnTo>
                    <a:pt x="204065" y="91070"/>
                  </a:lnTo>
                  <a:lnTo>
                    <a:pt x="216736" y="109844"/>
                  </a:lnTo>
                  <a:lnTo>
                    <a:pt x="221386" y="132803"/>
                  </a:lnTo>
                  <a:lnTo>
                    <a:pt x="220269" y="144227"/>
                  </a:lnTo>
                  <a:lnTo>
                    <a:pt x="216995" y="155087"/>
                  </a:lnTo>
                  <a:lnTo>
                    <a:pt x="211678" y="165131"/>
                  </a:lnTo>
                  <a:lnTo>
                    <a:pt x="204431" y="174104"/>
                  </a:lnTo>
                  <a:lnTo>
                    <a:pt x="198755" y="179857"/>
                  </a:lnTo>
                  <a:lnTo>
                    <a:pt x="198755" y="189064"/>
                  </a:lnTo>
                  <a:lnTo>
                    <a:pt x="220269" y="224678"/>
                  </a:lnTo>
                  <a:lnTo>
                    <a:pt x="221386" y="236105"/>
                  </a:lnTo>
                  <a:lnTo>
                    <a:pt x="216736" y="259055"/>
                  </a:lnTo>
                  <a:lnTo>
                    <a:pt x="204065" y="277822"/>
                  </a:lnTo>
                  <a:lnTo>
                    <a:pt x="185290" y="290487"/>
                  </a:lnTo>
                  <a:lnTo>
                    <a:pt x="162331" y="295135"/>
                  </a:lnTo>
                  <a:lnTo>
                    <a:pt x="162331" y="324637"/>
                  </a:lnTo>
                  <a:lnTo>
                    <a:pt x="196774" y="317669"/>
                  </a:lnTo>
                  <a:lnTo>
                    <a:pt x="224926" y="298678"/>
                  </a:lnTo>
                  <a:lnTo>
                    <a:pt x="243920" y="270534"/>
                  </a:lnTo>
                  <a:lnTo>
                    <a:pt x="250888" y="236105"/>
                  </a:lnTo>
                  <a:lnTo>
                    <a:pt x="249804" y="222236"/>
                  </a:lnTo>
                  <a:lnTo>
                    <a:pt x="246605" y="208873"/>
                  </a:lnTo>
                  <a:lnTo>
                    <a:pt x="241373" y="196211"/>
                  </a:lnTo>
                  <a:lnTo>
                    <a:pt x="234188" y="184442"/>
                  </a:lnTo>
                  <a:lnTo>
                    <a:pt x="241373" y="172689"/>
                  </a:lnTo>
                  <a:lnTo>
                    <a:pt x="246605" y="160037"/>
                  </a:lnTo>
                  <a:lnTo>
                    <a:pt x="249804" y="146678"/>
                  </a:lnTo>
                  <a:lnTo>
                    <a:pt x="250888" y="132803"/>
                  </a:lnTo>
                  <a:lnTo>
                    <a:pt x="243920" y="98360"/>
                  </a:lnTo>
                  <a:lnTo>
                    <a:pt x="224926" y="70208"/>
                  </a:lnTo>
                  <a:lnTo>
                    <a:pt x="196774" y="51215"/>
                  </a:lnTo>
                  <a:lnTo>
                    <a:pt x="162331" y="44246"/>
                  </a:lnTo>
                  <a:lnTo>
                    <a:pt x="155536" y="44246"/>
                  </a:lnTo>
                  <a:lnTo>
                    <a:pt x="148755" y="45046"/>
                  </a:lnTo>
                  <a:lnTo>
                    <a:pt x="142138" y="46659"/>
                  </a:lnTo>
                  <a:lnTo>
                    <a:pt x="131156" y="27753"/>
                  </a:lnTo>
                  <a:lnTo>
                    <a:pt x="115328" y="13004"/>
                  </a:lnTo>
                  <a:lnTo>
                    <a:pt x="95814" y="3418"/>
                  </a:lnTo>
                  <a:lnTo>
                    <a:pt x="73774" y="0"/>
                  </a:lnTo>
                  <a:close/>
                </a:path>
              </a:pathLst>
            </a:custGeom>
            <a:solidFill>
              <a:srgbClr val="00B1E1"/>
            </a:solidFill>
          </p:spPr>
          <p:txBody>
            <a:bodyPr wrap="square" lIns="0" tIns="0" rIns="0" bIns="0" rtlCol="0"/>
            <a:lstStyle/>
            <a:p>
              <a:endParaRPr sz="2700"/>
            </a:p>
          </p:txBody>
        </p:sp>
        <p:sp>
          <p:nvSpPr>
            <p:cNvPr id="19" name="object 40">
              <a:extLst>
                <a:ext uri="{FF2B5EF4-FFF2-40B4-BE49-F238E27FC236}">
                  <a16:creationId xmlns:a16="http://schemas.microsoft.com/office/drawing/2014/main" id="{1FAC7F6D-C135-8544-BEEB-4D3977046BCD}"/>
                </a:ext>
              </a:extLst>
            </p:cNvPr>
            <p:cNvSpPr/>
            <p:nvPr/>
          </p:nvSpPr>
          <p:spPr>
            <a:xfrm>
              <a:off x="7332724" y="4031186"/>
              <a:ext cx="57785" cy="98425"/>
            </a:xfrm>
            <a:custGeom>
              <a:avLst/>
              <a:gdLst/>
              <a:ahLst/>
              <a:cxnLst/>
              <a:rect l="l" t="t" r="r" b="b"/>
              <a:pathLst>
                <a:path w="57784" h="98425">
                  <a:moveTo>
                    <a:pt x="29578" y="0"/>
                  </a:moveTo>
                  <a:lnTo>
                    <a:pt x="0" y="88582"/>
                  </a:lnTo>
                  <a:lnTo>
                    <a:pt x="28016" y="97942"/>
                  </a:lnTo>
                  <a:lnTo>
                    <a:pt x="57594" y="9359"/>
                  </a:lnTo>
                  <a:lnTo>
                    <a:pt x="29578" y="0"/>
                  </a:lnTo>
                  <a:close/>
                </a:path>
              </a:pathLst>
            </a:custGeom>
            <a:solidFill>
              <a:srgbClr val="00B1E1"/>
            </a:solidFill>
          </p:spPr>
          <p:txBody>
            <a:bodyPr wrap="square" lIns="0" tIns="0" rIns="0" bIns="0" rtlCol="0"/>
            <a:lstStyle/>
            <a:p>
              <a:endParaRPr sz="2700"/>
            </a:p>
          </p:txBody>
        </p:sp>
        <p:sp>
          <p:nvSpPr>
            <p:cNvPr id="20" name="object 41">
              <a:extLst>
                <a:ext uri="{FF2B5EF4-FFF2-40B4-BE49-F238E27FC236}">
                  <a16:creationId xmlns:a16="http://schemas.microsoft.com/office/drawing/2014/main" id="{5E9163D9-F509-E645-B581-ED949A491D05}"/>
                </a:ext>
              </a:extLst>
            </p:cNvPr>
            <p:cNvSpPr/>
            <p:nvPr/>
          </p:nvSpPr>
          <p:spPr>
            <a:xfrm>
              <a:off x="7360894" y="4139133"/>
              <a:ext cx="88900" cy="29845"/>
            </a:xfrm>
            <a:custGeom>
              <a:avLst/>
              <a:gdLst/>
              <a:ahLst/>
              <a:cxnLst/>
              <a:rect l="l" t="t" r="r" b="b"/>
              <a:pathLst>
                <a:path w="88900" h="29845">
                  <a:moveTo>
                    <a:pt x="88557" y="0"/>
                  </a:moveTo>
                  <a:lnTo>
                    <a:pt x="0" y="0"/>
                  </a:lnTo>
                  <a:lnTo>
                    <a:pt x="0" y="29502"/>
                  </a:lnTo>
                  <a:lnTo>
                    <a:pt x="88557" y="29502"/>
                  </a:lnTo>
                  <a:lnTo>
                    <a:pt x="88557" y="0"/>
                  </a:lnTo>
                  <a:close/>
                </a:path>
              </a:pathLst>
            </a:custGeom>
            <a:solidFill>
              <a:srgbClr val="00B1E1"/>
            </a:solidFill>
          </p:spPr>
          <p:txBody>
            <a:bodyPr wrap="square" lIns="0" tIns="0" rIns="0" bIns="0" rtlCol="0"/>
            <a:lstStyle/>
            <a:p>
              <a:endParaRPr sz="2700"/>
            </a:p>
          </p:txBody>
        </p:sp>
      </p:grpSp>
      <p:grpSp>
        <p:nvGrpSpPr>
          <p:cNvPr id="21" name="Group 20">
            <a:extLst>
              <a:ext uri="{FF2B5EF4-FFF2-40B4-BE49-F238E27FC236}">
                <a16:creationId xmlns:a16="http://schemas.microsoft.com/office/drawing/2014/main" id="{77992D4C-5271-3446-BE8F-E389C262A515}"/>
              </a:ext>
            </a:extLst>
          </p:cNvPr>
          <p:cNvGrpSpPr/>
          <p:nvPr/>
        </p:nvGrpSpPr>
        <p:grpSpPr>
          <a:xfrm>
            <a:off x="10142990" y="7735158"/>
            <a:ext cx="1143953" cy="1143000"/>
            <a:chOff x="6761993" y="4771181"/>
            <a:chExt cx="762635" cy="762000"/>
          </a:xfrm>
        </p:grpSpPr>
        <p:sp>
          <p:nvSpPr>
            <p:cNvPr id="22" name="object 42">
              <a:extLst>
                <a:ext uri="{FF2B5EF4-FFF2-40B4-BE49-F238E27FC236}">
                  <a16:creationId xmlns:a16="http://schemas.microsoft.com/office/drawing/2014/main" id="{1C06CEB3-C8D3-184F-B927-A89A31C83F12}"/>
                </a:ext>
              </a:extLst>
            </p:cNvPr>
            <p:cNvSpPr/>
            <p:nvPr/>
          </p:nvSpPr>
          <p:spPr>
            <a:xfrm>
              <a:off x="7089423" y="5205755"/>
              <a:ext cx="29845" cy="29845"/>
            </a:xfrm>
            <a:custGeom>
              <a:avLst/>
              <a:gdLst/>
              <a:ahLst/>
              <a:cxnLst/>
              <a:rect l="l" t="t" r="r" b="b"/>
              <a:pathLst>
                <a:path w="29845" h="29845">
                  <a:moveTo>
                    <a:pt x="23101" y="0"/>
                  </a:moveTo>
                  <a:lnTo>
                    <a:pt x="6667" y="0"/>
                  </a:lnTo>
                  <a:lnTo>
                    <a:pt x="0" y="6667"/>
                  </a:lnTo>
                  <a:lnTo>
                    <a:pt x="0" y="23101"/>
                  </a:lnTo>
                  <a:lnTo>
                    <a:pt x="6667" y="29781"/>
                  </a:lnTo>
                  <a:lnTo>
                    <a:pt x="23101" y="29781"/>
                  </a:lnTo>
                  <a:lnTo>
                    <a:pt x="29768" y="23101"/>
                  </a:lnTo>
                  <a:lnTo>
                    <a:pt x="29768" y="6667"/>
                  </a:lnTo>
                  <a:close/>
                </a:path>
              </a:pathLst>
            </a:custGeom>
            <a:solidFill>
              <a:srgbClr val="00B1E1"/>
            </a:solidFill>
          </p:spPr>
          <p:txBody>
            <a:bodyPr wrap="square" lIns="0" tIns="0" rIns="0" bIns="0" rtlCol="0"/>
            <a:lstStyle/>
            <a:p>
              <a:endParaRPr sz="2700"/>
            </a:p>
          </p:txBody>
        </p:sp>
        <p:sp>
          <p:nvSpPr>
            <p:cNvPr id="23" name="object 43">
              <a:extLst>
                <a:ext uri="{FF2B5EF4-FFF2-40B4-BE49-F238E27FC236}">
                  <a16:creationId xmlns:a16="http://schemas.microsoft.com/office/drawing/2014/main" id="{01D91A9B-903B-A14C-BBBC-9DB38B38DB49}"/>
                </a:ext>
              </a:extLst>
            </p:cNvPr>
            <p:cNvSpPr/>
            <p:nvPr/>
          </p:nvSpPr>
          <p:spPr>
            <a:xfrm>
              <a:off x="6910828" y="5205755"/>
              <a:ext cx="29845" cy="29845"/>
            </a:xfrm>
            <a:custGeom>
              <a:avLst/>
              <a:gdLst/>
              <a:ahLst/>
              <a:cxnLst/>
              <a:rect l="l" t="t" r="r" b="b"/>
              <a:pathLst>
                <a:path w="29845" h="29845">
                  <a:moveTo>
                    <a:pt x="23101" y="0"/>
                  </a:moveTo>
                  <a:lnTo>
                    <a:pt x="6667" y="0"/>
                  </a:lnTo>
                  <a:lnTo>
                    <a:pt x="0" y="6667"/>
                  </a:lnTo>
                  <a:lnTo>
                    <a:pt x="0" y="23101"/>
                  </a:lnTo>
                  <a:lnTo>
                    <a:pt x="6667" y="29781"/>
                  </a:lnTo>
                  <a:lnTo>
                    <a:pt x="23101" y="29781"/>
                  </a:lnTo>
                  <a:lnTo>
                    <a:pt x="29768" y="23101"/>
                  </a:lnTo>
                  <a:lnTo>
                    <a:pt x="29768" y="6667"/>
                  </a:lnTo>
                  <a:close/>
                </a:path>
              </a:pathLst>
            </a:custGeom>
            <a:solidFill>
              <a:srgbClr val="00B1E1"/>
            </a:solidFill>
          </p:spPr>
          <p:txBody>
            <a:bodyPr wrap="square" lIns="0" tIns="0" rIns="0" bIns="0" rtlCol="0"/>
            <a:lstStyle/>
            <a:p>
              <a:endParaRPr sz="2700"/>
            </a:p>
          </p:txBody>
        </p:sp>
        <p:sp>
          <p:nvSpPr>
            <p:cNvPr id="24" name="object 44">
              <a:extLst>
                <a:ext uri="{FF2B5EF4-FFF2-40B4-BE49-F238E27FC236}">
                  <a16:creationId xmlns:a16="http://schemas.microsoft.com/office/drawing/2014/main" id="{D5AC166F-5158-4049-A1A4-DD75F581046F}"/>
                </a:ext>
              </a:extLst>
            </p:cNvPr>
            <p:cNvSpPr/>
            <p:nvPr/>
          </p:nvSpPr>
          <p:spPr>
            <a:xfrm>
              <a:off x="6967611" y="5116474"/>
              <a:ext cx="92062" cy="208343"/>
            </a:xfrm>
            <a:prstGeom prst="rect">
              <a:avLst/>
            </a:prstGeom>
            <a:blipFill>
              <a:blip r:embed="rId7" cstate="print"/>
              <a:stretch>
                <a:fillRect/>
              </a:stretch>
            </a:blipFill>
          </p:spPr>
          <p:txBody>
            <a:bodyPr wrap="square" lIns="0" tIns="0" rIns="0" bIns="0" rtlCol="0"/>
            <a:lstStyle/>
            <a:p>
              <a:endParaRPr sz="2700"/>
            </a:p>
          </p:txBody>
        </p:sp>
        <p:sp>
          <p:nvSpPr>
            <p:cNvPr id="25" name="object 45">
              <a:extLst>
                <a:ext uri="{FF2B5EF4-FFF2-40B4-BE49-F238E27FC236}">
                  <a16:creationId xmlns:a16="http://schemas.microsoft.com/office/drawing/2014/main" id="{FAB3F389-F2B6-6E49-AFA1-67B4C65ACF19}"/>
                </a:ext>
              </a:extLst>
            </p:cNvPr>
            <p:cNvSpPr/>
            <p:nvPr/>
          </p:nvSpPr>
          <p:spPr>
            <a:xfrm>
              <a:off x="6761993" y="4771181"/>
              <a:ext cx="762635" cy="762000"/>
            </a:xfrm>
            <a:custGeom>
              <a:avLst/>
              <a:gdLst/>
              <a:ahLst/>
              <a:cxnLst/>
              <a:rect l="l" t="t" r="r" b="b"/>
              <a:pathLst>
                <a:path w="762634" h="762000">
                  <a:moveTo>
                    <a:pt x="112395" y="93979"/>
                  </a:moveTo>
                  <a:lnTo>
                    <a:pt x="95961" y="93979"/>
                  </a:lnTo>
                  <a:lnTo>
                    <a:pt x="89293" y="101599"/>
                  </a:lnTo>
                  <a:lnTo>
                    <a:pt x="89293" y="109219"/>
                  </a:lnTo>
                  <a:lnTo>
                    <a:pt x="93824" y="134619"/>
                  </a:lnTo>
                  <a:lnTo>
                    <a:pt x="106337" y="156209"/>
                  </a:lnTo>
                  <a:lnTo>
                    <a:pt x="125212" y="172719"/>
                  </a:lnTo>
                  <a:lnTo>
                    <a:pt x="148831" y="181609"/>
                  </a:lnTo>
                  <a:lnTo>
                    <a:pt x="148831" y="207009"/>
                  </a:lnTo>
                  <a:lnTo>
                    <a:pt x="145948" y="212089"/>
                  </a:lnTo>
                  <a:lnTo>
                    <a:pt x="111520" y="231139"/>
                  </a:lnTo>
                  <a:lnTo>
                    <a:pt x="84301" y="253999"/>
                  </a:lnTo>
                  <a:lnTo>
                    <a:pt x="39077" y="309879"/>
                  </a:lnTo>
                  <a:lnTo>
                    <a:pt x="9956" y="378459"/>
                  </a:lnTo>
                  <a:lnTo>
                    <a:pt x="0" y="449579"/>
                  </a:lnTo>
                  <a:lnTo>
                    <a:pt x="0" y="657859"/>
                  </a:lnTo>
                  <a:lnTo>
                    <a:pt x="8201" y="698499"/>
                  </a:lnTo>
                  <a:lnTo>
                    <a:pt x="30553" y="731519"/>
                  </a:lnTo>
                  <a:lnTo>
                    <a:pt x="63672" y="754379"/>
                  </a:lnTo>
                  <a:lnTo>
                    <a:pt x="104178" y="761999"/>
                  </a:lnTo>
                  <a:lnTo>
                    <a:pt x="465836" y="761999"/>
                  </a:lnTo>
                  <a:lnTo>
                    <a:pt x="493050" y="760729"/>
                  </a:lnTo>
                  <a:lnTo>
                    <a:pt x="518885" y="755649"/>
                  </a:lnTo>
                  <a:lnTo>
                    <a:pt x="541636" y="745489"/>
                  </a:lnTo>
                  <a:lnTo>
                    <a:pt x="559600" y="734059"/>
                  </a:lnTo>
                  <a:lnTo>
                    <a:pt x="744271" y="734059"/>
                  </a:lnTo>
                  <a:lnTo>
                    <a:pt x="745927" y="732789"/>
                  </a:lnTo>
                  <a:lnTo>
                    <a:pt x="104178" y="732789"/>
                  </a:lnTo>
                  <a:lnTo>
                    <a:pt x="75237" y="726439"/>
                  </a:lnTo>
                  <a:lnTo>
                    <a:pt x="51587" y="711199"/>
                  </a:lnTo>
                  <a:lnTo>
                    <a:pt x="35633" y="687069"/>
                  </a:lnTo>
                  <a:lnTo>
                    <a:pt x="29781" y="657859"/>
                  </a:lnTo>
                  <a:lnTo>
                    <a:pt x="29781" y="449579"/>
                  </a:lnTo>
                  <a:lnTo>
                    <a:pt x="35588" y="397509"/>
                  </a:lnTo>
                  <a:lnTo>
                    <a:pt x="52192" y="349249"/>
                  </a:lnTo>
                  <a:lnTo>
                    <a:pt x="78363" y="304799"/>
                  </a:lnTo>
                  <a:lnTo>
                    <a:pt x="112874" y="267969"/>
                  </a:lnTo>
                  <a:lnTo>
                    <a:pt x="154495" y="241299"/>
                  </a:lnTo>
                  <a:lnTo>
                    <a:pt x="161523" y="236219"/>
                  </a:lnTo>
                  <a:lnTo>
                    <a:pt x="167476" y="231139"/>
                  </a:lnTo>
                  <a:lnTo>
                    <a:pt x="172260" y="224789"/>
                  </a:lnTo>
                  <a:lnTo>
                    <a:pt x="175780" y="218439"/>
                  </a:lnTo>
                  <a:lnTo>
                    <a:pt x="371583" y="218439"/>
                  </a:lnTo>
                  <a:lnTo>
                    <a:pt x="360057" y="212089"/>
                  </a:lnTo>
                  <a:lnTo>
                    <a:pt x="357200" y="207009"/>
                  </a:lnTo>
                  <a:lnTo>
                    <a:pt x="357200" y="187959"/>
                  </a:lnTo>
                  <a:lnTo>
                    <a:pt x="178600" y="187959"/>
                  </a:lnTo>
                  <a:lnTo>
                    <a:pt x="178600" y="160019"/>
                  </a:lnTo>
                  <a:lnTo>
                    <a:pt x="185280" y="153669"/>
                  </a:lnTo>
                  <a:lnTo>
                    <a:pt x="401152" y="153669"/>
                  </a:lnTo>
                  <a:lnTo>
                    <a:pt x="401888" y="152399"/>
                  </a:lnTo>
                  <a:lnTo>
                    <a:pt x="151993" y="152399"/>
                  </a:lnTo>
                  <a:lnTo>
                    <a:pt x="138852" y="146049"/>
                  </a:lnTo>
                  <a:lnTo>
                    <a:pt x="128416" y="137159"/>
                  </a:lnTo>
                  <a:lnTo>
                    <a:pt x="121532" y="124459"/>
                  </a:lnTo>
                  <a:lnTo>
                    <a:pt x="119049" y="109219"/>
                  </a:lnTo>
                  <a:lnTo>
                    <a:pt x="119049" y="101599"/>
                  </a:lnTo>
                  <a:lnTo>
                    <a:pt x="112395" y="93979"/>
                  </a:lnTo>
                  <a:close/>
                </a:path>
                <a:path w="762634" h="762000">
                  <a:moveTo>
                    <a:pt x="744271" y="734059"/>
                  </a:moveTo>
                  <a:lnTo>
                    <a:pt x="559600" y="734059"/>
                  </a:lnTo>
                  <a:lnTo>
                    <a:pt x="577567" y="745489"/>
                  </a:lnTo>
                  <a:lnTo>
                    <a:pt x="600314" y="755649"/>
                  </a:lnTo>
                  <a:lnTo>
                    <a:pt x="626145" y="760729"/>
                  </a:lnTo>
                  <a:lnTo>
                    <a:pt x="653364" y="761999"/>
                  </a:lnTo>
                  <a:lnTo>
                    <a:pt x="692875" y="758189"/>
                  </a:lnTo>
                  <a:lnTo>
                    <a:pt x="727719" y="746759"/>
                  </a:lnTo>
                  <a:lnTo>
                    <a:pt x="744271" y="734059"/>
                  </a:lnTo>
                  <a:close/>
                </a:path>
                <a:path w="762634" h="762000">
                  <a:moveTo>
                    <a:pt x="386956" y="576579"/>
                  </a:moveTo>
                  <a:lnTo>
                    <a:pt x="357200" y="576579"/>
                  </a:lnTo>
                  <a:lnTo>
                    <a:pt x="357200" y="703579"/>
                  </a:lnTo>
                  <a:lnTo>
                    <a:pt x="358152" y="711199"/>
                  </a:lnTo>
                  <a:lnTo>
                    <a:pt x="360894" y="718819"/>
                  </a:lnTo>
                  <a:lnTo>
                    <a:pt x="365252" y="726439"/>
                  </a:lnTo>
                  <a:lnTo>
                    <a:pt x="371055" y="732789"/>
                  </a:lnTo>
                  <a:lnTo>
                    <a:pt x="452132" y="732789"/>
                  </a:lnTo>
                  <a:lnTo>
                    <a:pt x="445490" y="731519"/>
                  </a:lnTo>
                  <a:lnTo>
                    <a:pt x="421048" y="726439"/>
                  </a:lnTo>
                  <a:lnTo>
                    <a:pt x="402626" y="718819"/>
                  </a:lnTo>
                  <a:lnTo>
                    <a:pt x="391003" y="711199"/>
                  </a:lnTo>
                  <a:lnTo>
                    <a:pt x="386956" y="703579"/>
                  </a:lnTo>
                  <a:lnTo>
                    <a:pt x="386956" y="684529"/>
                  </a:lnTo>
                  <a:lnTo>
                    <a:pt x="762012" y="684529"/>
                  </a:lnTo>
                  <a:lnTo>
                    <a:pt x="762012" y="673099"/>
                  </a:lnTo>
                  <a:lnTo>
                    <a:pt x="465836" y="673099"/>
                  </a:lnTo>
                  <a:lnTo>
                    <a:pt x="434522" y="670559"/>
                  </a:lnTo>
                  <a:lnTo>
                    <a:pt x="409517" y="662939"/>
                  </a:lnTo>
                  <a:lnTo>
                    <a:pt x="392951" y="652779"/>
                  </a:lnTo>
                  <a:lnTo>
                    <a:pt x="386956" y="643889"/>
                  </a:lnTo>
                  <a:lnTo>
                    <a:pt x="386956" y="624839"/>
                  </a:lnTo>
                  <a:lnTo>
                    <a:pt x="762012" y="624839"/>
                  </a:lnTo>
                  <a:lnTo>
                    <a:pt x="762012" y="613409"/>
                  </a:lnTo>
                  <a:lnTo>
                    <a:pt x="465836" y="613409"/>
                  </a:lnTo>
                  <a:lnTo>
                    <a:pt x="434522" y="610869"/>
                  </a:lnTo>
                  <a:lnTo>
                    <a:pt x="409517" y="603249"/>
                  </a:lnTo>
                  <a:lnTo>
                    <a:pt x="392951" y="593089"/>
                  </a:lnTo>
                  <a:lnTo>
                    <a:pt x="386956" y="584199"/>
                  </a:lnTo>
                  <a:lnTo>
                    <a:pt x="386956" y="576579"/>
                  </a:lnTo>
                  <a:close/>
                </a:path>
                <a:path w="762634" h="762000">
                  <a:moveTo>
                    <a:pt x="574484" y="684529"/>
                  </a:moveTo>
                  <a:lnTo>
                    <a:pt x="544715" y="684529"/>
                  </a:lnTo>
                  <a:lnTo>
                    <a:pt x="544715" y="703579"/>
                  </a:lnTo>
                  <a:lnTo>
                    <a:pt x="538718" y="712469"/>
                  </a:lnTo>
                  <a:lnTo>
                    <a:pt x="522149" y="722629"/>
                  </a:lnTo>
                  <a:lnTo>
                    <a:pt x="497143" y="730249"/>
                  </a:lnTo>
                  <a:lnTo>
                    <a:pt x="465836" y="732789"/>
                  </a:lnTo>
                  <a:lnTo>
                    <a:pt x="653364" y="732789"/>
                  </a:lnTo>
                  <a:lnTo>
                    <a:pt x="622056" y="730249"/>
                  </a:lnTo>
                  <a:lnTo>
                    <a:pt x="597050" y="722629"/>
                  </a:lnTo>
                  <a:lnTo>
                    <a:pt x="580481" y="712469"/>
                  </a:lnTo>
                  <a:lnTo>
                    <a:pt x="574484" y="703579"/>
                  </a:lnTo>
                  <a:lnTo>
                    <a:pt x="574484" y="684529"/>
                  </a:lnTo>
                  <a:close/>
                </a:path>
                <a:path w="762634" h="762000">
                  <a:moveTo>
                    <a:pt x="762012" y="684529"/>
                  </a:moveTo>
                  <a:lnTo>
                    <a:pt x="732231" y="684529"/>
                  </a:lnTo>
                  <a:lnTo>
                    <a:pt x="732231" y="703579"/>
                  </a:lnTo>
                  <a:lnTo>
                    <a:pt x="726235" y="712469"/>
                  </a:lnTo>
                  <a:lnTo>
                    <a:pt x="709671" y="722629"/>
                  </a:lnTo>
                  <a:lnTo>
                    <a:pt x="684669" y="730249"/>
                  </a:lnTo>
                  <a:lnTo>
                    <a:pt x="653364" y="732789"/>
                  </a:lnTo>
                  <a:lnTo>
                    <a:pt x="745927" y="732789"/>
                  </a:lnTo>
                  <a:lnTo>
                    <a:pt x="752548" y="727709"/>
                  </a:lnTo>
                  <a:lnTo>
                    <a:pt x="762012" y="703579"/>
                  </a:lnTo>
                  <a:lnTo>
                    <a:pt x="762012" y="684529"/>
                  </a:lnTo>
                  <a:close/>
                </a:path>
                <a:path w="762634" h="762000">
                  <a:moveTo>
                    <a:pt x="544715" y="684529"/>
                  </a:moveTo>
                  <a:lnTo>
                    <a:pt x="386956" y="684529"/>
                  </a:lnTo>
                  <a:lnTo>
                    <a:pt x="404053" y="692149"/>
                  </a:lnTo>
                  <a:lnTo>
                    <a:pt x="423452" y="698499"/>
                  </a:lnTo>
                  <a:lnTo>
                    <a:pt x="444324" y="702309"/>
                  </a:lnTo>
                  <a:lnTo>
                    <a:pt x="465836" y="703579"/>
                  </a:lnTo>
                  <a:lnTo>
                    <a:pt x="487333" y="702309"/>
                  </a:lnTo>
                  <a:lnTo>
                    <a:pt x="508200" y="698499"/>
                  </a:lnTo>
                  <a:lnTo>
                    <a:pt x="527604" y="692149"/>
                  </a:lnTo>
                  <a:lnTo>
                    <a:pt x="544715" y="684529"/>
                  </a:lnTo>
                  <a:close/>
                </a:path>
                <a:path w="762634" h="762000">
                  <a:moveTo>
                    <a:pt x="732231" y="684529"/>
                  </a:moveTo>
                  <a:lnTo>
                    <a:pt x="574484" y="684529"/>
                  </a:lnTo>
                  <a:lnTo>
                    <a:pt x="591581" y="692149"/>
                  </a:lnTo>
                  <a:lnTo>
                    <a:pt x="610981" y="698499"/>
                  </a:lnTo>
                  <a:lnTo>
                    <a:pt x="631852" y="702309"/>
                  </a:lnTo>
                  <a:lnTo>
                    <a:pt x="653364" y="703579"/>
                  </a:lnTo>
                  <a:lnTo>
                    <a:pt x="674875" y="702309"/>
                  </a:lnTo>
                  <a:lnTo>
                    <a:pt x="695745" y="698499"/>
                  </a:lnTo>
                  <a:lnTo>
                    <a:pt x="715141" y="692149"/>
                  </a:lnTo>
                  <a:lnTo>
                    <a:pt x="732231" y="684529"/>
                  </a:lnTo>
                  <a:close/>
                </a:path>
                <a:path w="762634" h="762000">
                  <a:moveTo>
                    <a:pt x="574484" y="624839"/>
                  </a:moveTo>
                  <a:lnTo>
                    <a:pt x="544715" y="624839"/>
                  </a:lnTo>
                  <a:lnTo>
                    <a:pt x="544715" y="643889"/>
                  </a:lnTo>
                  <a:lnTo>
                    <a:pt x="538718" y="652779"/>
                  </a:lnTo>
                  <a:lnTo>
                    <a:pt x="522149" y="662939"/>
                  </a:lnTo>
                  <a:lnTo>
                    <a:pt x="497143" y="670559"/>
                  </a:lnTo>
                  <a:lnTo>
                    <a:pt x="465836" y="673099"/>
                  </a:lnTo>
                  <a:lnTo>
                    <a:pt x="653364" y="673099"/>
                  </a:lnTo>
                  <a:lnTo>
                    <a:pt x="622056" y="670559"/>
                  </a:lnTo>
                  <a:lnTo>
                    <a:pt x="597050" y="662939"/>
                  </a:lnTo>
                  <a:lnTo>
                    <a:pt x="580481" y="652779"/>
                  </a:lnTo>
                  <a:lnTo>
                    <a:pt x="574484" y="643889"/>
                  </a:lnTo>
                  <a:lnTo>
                    <a:pt x="574484" y="624839"/>
                  </a:lnTo>
                  <a:close/>
                </a:path>
                <a:path w="762634" h="762000">
                  <a:moveTo>
                    <a:pt x="762012" y="624839"/>
                  </a:moveTo>
                  <a:lnTo>
                    <a:pt x="732231" y="624839"/>
                  </a:lnTo>
                  <a:lnTo>
                    <a:pt x="732231" y="643889"/>
                  </a:lnTo>
                  <a:lnTo>
                    <a:pt x="726235" y="652779"/>
                  </a:lnTo>
                  <a:lnTo>
                    <a:pt x="709671" y="662939"/>
                  </a:lnTo>
                  <a:lnTo>
                    <a:pt x="684669" y="670559"/>
                  </a:lnTo>
                  <a:lnTo>
                    <a:pt x="653364" y="673099"/>
                  </a:lnTo>
                  <a:lnTo>
                    <a:pt x="762012" y="673099"/>
                  </a:lnTo>
                  <a:lnTo>
                    <a:pt x="762012" y="624839"/>
                  </a:lnTo>
                  <a:close/>
                </a:path>
                <a:path w="762634" h="762000">
                  <a:moveTo>
                    <a:pt x="544715" y="624839"/>
                  </a:moveTo>
                  <a:lnTo>
                    <a:pt x="386956" y="624839"/>
                  </a:lnTo>
                  <a:lnTo>
                    <a:pt x="404053" y="633729"/>
                  </a:lnTo>
                  <a:lnTo>
                    <a:pt x="423452" y="638809"/>
                  </a:lnTo>
                  <a:lnTo>
                    <a:pt x="444324" y="642619"/>
                  </a:lnTo>
                  <a:lnTo>
                    <a:pt x="465836" y="643889"/>
                  </a:lnTo>
                  <a:lnTo>
                    <a:pt x="487333" y="642619"/>
                  </a:lnTo>
                  <a:lnTo>
                    <a:pt x="508200" y="638809"/>
                  </a:lnTo>
                  <a:lnTo>
                    <a:pt x="527604" y="633729"/>
                  </a:lnTo>
                  <a:lnTo>
                    <a:pt x="544715" y="624839"/>
                  </a:lnTo>
                  <a:close/>
                </a:path>
                <a:path w="762634" h="762000">
                  <a:moveTo>
                    <a:pt x="732231" y="624839"/>
                  </a:moveTo>
                  <a:lnTo>
                    <a:pt x="574484" y="624839"/>
                  </a:lnTo>
                  <a:lnTo>
                    <a:pt x="591581" y="633729"/>
                  </a:lnTo>
                  <a:lnTo>
                    <a:pt x="610981" y="638809"/>
                  </a:lnTo>
                  <a:lnTo>
                    <a:pt x="631852" y="642619"/>
                  </a:lnTo>
                  <a:lnTo>
                    <a:pt x="653364" y="643889"/>
                  </a:lnTo>
                  <a:lnTo>
                    <a:pt x="674875" y="642619"/>
                  </a:lnTo>
                  <a:lnTo>
                    <a:pt x="695745" y="638809"/>
                  </a:lnTo>
                  <a:lnTo>
                    <a:pt x="715141" y="633729"/>
                  </a:lnTo>
                  <a:lnTo>
                    <a:pt x="732231" y="624839"/>
                  </a:lnTo>
                  <a:close/>
                </a:path>
                <a:path w="762634" h="762000">
                  <a:moveTo>
                    <a:pt x="253009" y="285749"/>
                  </a:moveTo>
                  <a:lnTo>
                    <a:pt x="209538" y="292099"/>
                  </a:lnTo>
                  <a:lnTo>
                    <a:pt x="170443" y="308609"/>
                  </a:lnTo>
                  <a:lnTo>
                    <a:pt x="137299" y="334009"/>
                  </a:lnTo>
                  <a:lnTo>
                    <a:pt x="111678" y="367029"/>
                  </a:lnTo>
                  <a:lnTo>
                    <a:pt x="95151" y="406399"/>
                  </a:lnTo>
                  <a:lnTo>
                    <a:pt x="89293" y="449579"/>
                  </a:lnTo>
                  <a:lnTo>
                    <a:pt x="95151" y="494029"/>
                  </a:lnTo>
                  <a:lnTo>
                    <a:pt x="111678" y="532129"/>
                  </a:lnTo>
                  <a:lnTo>
                    <a:pt x="137299" y="566419"/>
                  </a:lnTo>
                  <a:lnTo>
                    <a:pt x="170443" y="591819"/>
                  </a:lnTo>
                  <a:lnTo>
                    <a:pt x="209538" y="608329"/>
                  </a:lnTo>
                  <a:lnTo>
                    <a:pt x="253009" y="613409"/>
                  </a:lnTo>
                  <a:lnTo>
                    <a:pt x="281580" y="610869"/>
                  </a:lnTo>
                  <a:lnTo>
                    <a:pt x="308781" y="604519"/>
                  </a:lnTo>
                  <a:lnTo>
                    <a:pt x="334144" y="591819"/>
                  </a:lnTo>
                  <a:lnTo>
                    <a:pt x="345672" y="584199"/>
                  </a:lnTo>
                  <a:lnTo>
                    <a:pt x="253009" y="584199"/>
                  </a:lnTo>
                  <a:lnTo>
                    <a:pt x="210714" y="576579"/>
                  </a:lnTo>
                  <a:lnTo>
                    <a:pt x="173946" y="557529"/>
                  </a:lnTo>
                  <a:lnTo>
                    <a:pt x="144930" y="529589"/>
                  </a:lnTo>
                  <a:lnTo>
                    <a:pt x="125890" y="492759"/>
                  </a:lnTo>
                  <a:lnTo>
                    <a:pt x="119049" y="449579"/>
                  </a:lnTo>
                  <a:lnTo>
                    <a:pt x="125890" y="407669"/>
                  </a:lnTo>
                  <a:lnTo>
                    <a:pt x="144930" y="370839"/>
                  </a:lnTo>
                  <a:lnTo>
                    <a:pt x="173946" y="341629"/>
                  </a:lnTo>
                  <a:lnTo>
                    <a:pt x="210714" y="322579"/>
                  </a:lnTo>
                  <a:lnTo>
                    <a:pt x="253009" y="316229"/>
                  </a:lnTo>
                  <a:lnTo>
                    <a:pt x="345519" y="316229"/>
                  </a:lnTo>
                  <a:lnTo>
                    <a:pt x="335577" y="308609"/>
                  </a:lnTo>
                  <a:lnTo>
                    <a:pt x="296484" y="292099"/>
                  </a:lnTo>
                  <a:lnTo>
                    <a:pt x="253009" y="285749"/>
                  </a:lnTo>
                  <a:close/>
                </a:path>
                <a:path w="762634" h="762000">
                  <a:moveTo>
                    <a:pt x="574484" y="566419"/>
                  </a:moveTo>
                  <a:lnTo>
                    <a:pt x="544715" y="566419"/>
                  </a:lnTo>
                  <a:lnTo>
                    <a:pt x="544715" y="584199"/>
                  </a:lnTo>
                  <a:lnTo>
                    <a:pt x="538718" y="593089"/>
                  </a:lnTo>
                  <a:lnTo>
                    <a:pt x="522149" y="603249"/>
                  </a:lnTo>
                  <a:lnTo>
                    <a:pt x="497143" y="610869"/>
                  </a:lnTo>
                  <a:lnTo>
                    <a:pt x="465836" y="613409"/>
                  </a:lnTo>
                  <a:lnTo>
                    <a:pt x="653364" y="613409"/>
                  </a:lnTo>
                  <a:lnTo>
                    <a:pt x="622056" y="610869"/>
                  </a:lnTo>
                  <a:lnTo>
                    <a:pt x="597050" y="603249"/>
                  </a:lnTo>
                  <a:lnTo>
                    <a:pt x="580481" y="593089"/>
                  </a:lnTo>
                  <a:lnTo>
                    <a:pt x="574484" y="584199"/>
                  </a:lnTo>
                  <a:lnTo>
                    <a:pt x="574484" y="566419"/>
                  </a:lnTo>
                  <a:close/>
                </a:path>
                <a:path w="762634" h="762000">
                  <a:moveTo>
                    <a:pt x="762012" y="566419"/>
                  </a:moveTo>
                  <a:lnTo>
                    <a:pt x="732231" y="566419"/>
                  </a:lnTo>
                  <a:lnTo>
                    <a:pt x="732231" y="584199"/>
                  </a:lnTo>
                  <a:lnTo>
                    <a:pt x="726235" y="593089"/>
                  </a:lnTo>
                  <a:lnTo>
                    <a:pt x="709671" y="603249"/>
                  </a:lnTo>
                  <a:lnTo>
                    <a:pt x="684669" y="610869"/>
                  </a:lnTo>
                  <a:lnTo>
                    <a:pt x="653364" y="613409"/>
                  </a:lnTo>
                  <a:lnTo>
                    <a:pt x="762012" y="613409"/>
                  </a:lnTo>
                  <a:lnTo>
                    <a:pt x="762012" y="566419"/>
                  </a:lnTo>
                  <a:close/>
                </a:path>
                <a:path w="762634" h="762000">
                  <a:moveTo>
                    <a:pt x="345519" y="316229"/>
                  </a:moveTo>
                  <a:lnTo>
                    <a:pt x="253009" y="316229"/>
                  </a:lnTo>
                  <a:lnTo>
                    <a:pt x="295308" y="322579"/>
                  </a:lnTo>
                  <a:lnTo>
                    <a:pt x="332073" y="341629"/>
                  </a:lnTo>
                  <a:lnTo>
                    <a:pt x="361083" y="370839"/>
                  </a:lnTo>
                  <a:lnTo>
                    <a:pt x="380117" y="407669"/>
                  </a:lnTo>
                  <a:lnTo>
                    <a:pt x="386956" y="449579"/>
                  </a:lnTo>
                  <a:lnTo>
                    <a:pt x="386645" y="459739"/>
                  </a:lnTo>
                  <a:lnTo>
                    <a:pt x="385718" y="468629"/>
                  </a:lnTo>
                  <a:lnTo>
                    <a:pt x="384180" y="477519"/>
                  </a:lnTo>
                  <a:lnTo>
                    <a:pt x="382041" y="486409"/>
                  </a:lnTo>
                  <a:lnTo>
                    <a:pt x="371376" y="494029"/>
                  </a:lnTo>
                  <a:lnTo>
                    <a:pt x="363591" y="504189"/>
                  </a:lnTo>
                  <a:lnTo>
                    <a:pt x="358820" y="514349"/>
                  </a:lnTo>
                  <a:lnTo>
                    <a:pt x="357200" y="524509"/>
                  </a:lnTo>
                  <a:lnTo>
                    <a:pt x="357200" y="534669"/>
                  </a:lnTo>
                  <a:lnTo>
                    <a:pt x="335878" y="554989"/>
                  </a:lnTo>
                  <a:lnTo>
                    <a:pt x="310853" y="571499"/>
                  </a:lnTo>
                  <a:lnTo>
                    <a:pt x="282953" y="580389"/>
                  </a:lnTo>
                  <a:lnTo>
                    <a:pt x="253009" y="584199"/>
                  </a:lnTo>
                  <a:lnTo>
                    <a:pt x="345672" y="584199"/>
                  </a:lnTo>
                  <a:lnTo>
                    <a:pt x="357200" y="576579"/>
                  </a:lnTo>
                  <a:lnTo>
                    <a:pt x="386956" y="576579"/>
                  </a:lnTo>
                  <a:lnTo>
                    <a:pt x="386956" y="566419"/>
                  </a:lnTo>
                  <a:lnTo>
                    <a:pt x="762012" y="566419"/>
                  </a:lnTo>
                  <a:lnTo>
                    <a:pt x="762012" y="553719"/>
                  </a:lnTo>
                  <a:lnTo>
                    <a:pt x="465836" y="553719"/>
                  </a:lnTo>
                  <a:lnTo>
                    <a:pt x="434522" y="551179"/>
                  </a:lnTo>
                  <a:lnTo>
                    <a:pt x="409517" y="543559"/>
                  </a:lnTo>
                  <a:lnTo>
                    <a:pt x="392951" y="534669"/>
                  </a:lnTo>
                  <a:lnTo>
                    <a:pt x="386956" y="524509"/>
                  </a:lnTo>
                  <a:lnTo>
                    <a:pt x="386956" y="519429"/>
                  </a:lnTo>
                  <a:lnTo>
                    <a:pt x="431317" y="497839"/>
                  </a:lnTo>
                  <a:lnTo>
                    <a:pt x="448208" y="495299"/>
                  </a:lnTo>
                  <a:lnTo>
                    <a:pt x="653364" y="495299"/>
                  </a:lnTo>
                  <a:lnTo>
                    <a:pt x="622056" y="491489"/>
                  </a:lnTo>
                  <a:lnTo>
                    <a:pt x="597050" y="483869"/>
                  </a:lnTo>
                  <a:lnTo>
                    <a:pt x="594683" y="482599"/>
                  </a:lnTo>
                  <a:lnTo>
                    <a:pt x="544715" y="482599"/>
                  </a:lnTo>
                  <a:lnTo>
                    <a:pt x="536295" y="478789"/>
                  </a:lnTo>
                  <a:lnTo>
                    <a:pt x="527011" y="474979"/>
                  </a:lnTo>
                  <a:lnTo>
                    <a:pt x="516908" y="472439"/>
                  </a:lnTo>
                  <a:lnTo>
                    <a:pt x="513282" y="471169"/>
                  </a:lnTo>
                  <a:lnTo>
                    <a:pt x="415264" y="471169"/>
                  </a:lnTo>
                  <a:lnTo>
                    <a:pt x="416229" y="464819"/>
                  </a:lnTo>
                  <a:lnTo>
                    <a:pt x="416712" y="457199"/>
                  </a:lnTo>
                  <a:lnTo>
                    <a:pt x="416712" y="449579"/>
                  </a:lnTo>
                  <a:lnTo>
                    <a:pt x="410855" y="406399"/>
                  </a:lnTo>
                  <a:lnTo>
                    <a:pt x="394334" y="367029"/>
                  </a:lnTo>
                  <a:lnTo>
                    <a:pt x="368717" y="334009"/>
                  </a:lnTo>
                  <a:lnTo>
                    <a:pt x="345519" y="316229"/>
                  </a:lnTo>
                  <a:close/>
                </a:path>
                <a:path w="762634" h="762000">
                  <a:moveTo>
                    <a:pt x="544715" y="566419"/>
                  </a:moveTo>
                  <a:lnTo>
                    <a:pt x="386956" y="566419"/>
                  </a:lnTo>
                  <a:lnTo>
                    <a:pt x="404053" y="574039"/>
                  </a:lnTo>
                  <a:lnTo>
                    <a:pt x="423452" y="579119"/>
                  </a:lnTo>
                  <a:lnTo>
                    <a:pt x="444324" y="582929"/>
                  </a:lnTo>
                  <a:lnTo>
                    <a:pt x="465836" y="584199"/>
                  </a:lnTo>
                  <a:lnTo>
                    <a:pt x="487333" y="582929"/>
                  </a:lnTo>
                  <a:lnTo>
                    <a:pt x="508200" y="579119"/>
                  </a:lnTo>
                  <a:lnTo>
                    <a:pt x="527604" y="574039"/>
                  </a:lnTo>
                  <a:lnTo>
                    <a:pt x="544715" y="566419"/>
                  </a:lnTo>
                  <a:close/>
                </a:path>
                <a:path w="762634" h="762000">
                  <a:moveTo>
                    <a:pt x="732231" y="566419"/>
                  </a:moveTo>
                  <a:lnTo>
                    <a:pt x="574484" y="566419"/>
                  </a:lnTo>
                  <a:lnTo>
                    <a:pt x="591581" y="574039"/>
                  </a:lnTo>
                  <a:lnTo>
                    <a:pt x="610981" y="579119"/>
                  </a:lnTo>
                  <a:lnTo>
                    <a:pt x="631852" y="582929"/>
                  </a:lnTo>
                  <a:lnTo>
                    <a:pt x="653364" y="584199"/>
                  </a:lnTo>
                  <a:lnTo>
                    <a:pt x="674875" y="582929"/>
                  </a:lnTo>
                  <a:lnTo>
                    <a:pt x="695745" y="579119"/>
                  </a:lnTo>
                  <a:lnTo>
                    <a:pt x="715141" y="574039"/>
                  </a:lnTo>
                  <a:lnTo>
                    <a:pt x="732231" y="566419"/>
                  </a:lnTo>
                  <a:close/>
                </a:path>
                <a:path w="762634" h="762000">
                  <a:moveTo>
                    <a:pt x="762012" y="447039"/>
                  </a:moveTo>
                  <a:lnTo>
                    <a:pt x="732231" y="447039"/>
                  </a:lnTo>
                  <a:lnTo>
                    <a:pt x="732231" y="464819"/>
                  </a:lnTo>
                  <a:lnTo>
                    <a:pt x="726235" y="474979"/>
                  </a:lnTo>
                  <a:lnTo>
                    <a:pt x="709671" y="483869"/>
                  </a:lnTo>
                  <a:lnTo>
                    <a:pt x="684669" y="491489"/>
                  </a:lnTo>
                  <a:lnTo>
                    <a:pt x="653364" y="495299"/>
                  </a:lnTo>
                  <a:lnTo>
                    <a:pt x="481139" y="495299"/>
                  </a:lnTo>
                  <a:lnTo>
                    <a:pt x="488645" y="496569"/>
                  </a:lnTo>
                  <a:lnTo>
                    <a:pt x="512633" y="501649"/>
                  </a:lnTo>
                  <a:lnTo>
                    <a:pt x="530215" y="509269"/>
                  </a:lnTo>
                  <a:lnTo>
                    <a:pt x="541030" y="516889"/>
                  </a:lnTo>
                  <a:lnTo>
                    <a:pt x="544715" y="524509"/>
                  </a:lnTo>
                  <a:lnTo>
                    <a:pt x="538718" y="534669"/>
                  </a:lnTo>
                  <a:lnTo>
                    <a:pt x="522149" y="543559"/>
                  </a:lnTo>
                  <a:lnTo>
                    <a:pt x="497143" y="551179"/>
                  </a:lnTo>
                  <a:lnTo>
                    <a:pt x="465836" y="553719"/>
                  </a:lnTo>
                  <a:lnTo>
                    <a:pt x="653364" y="553719"/>
                  </a:lnTo>
                  <a:lnTo>
                    <a:pt x="622056" y="551179"/>
                  </a:lnTo>
                  <a:lnTo>
                    <a:pt x="597050" y="543559"/>
                  </a:lnTo>
                  <a:lnTo>
                    <a:pt x="580481" y="534669"/>
                  </a:lnTo>
                  <a:lnTo>
                    <a:pt x="574484" y="524509"/>
                  </a:lnTo>
                  <a:lnTo>
                    <a:pt x="574484" y="506729"/>
                  </a:lnTo>
                  <a:lnTo>
                    <a:pt x="762012" y="506729"/>
                  </a:lnTo>
                  <a:lnTo>
                    <a:pt x="762012" y="447039"/>
                  </a:lnTo>
                  <a:close/>
                </a:path>
                <a:path w="762634" h="762000">
                  <a:moveTo>
                    <a:pt x="762012" y="506729"/>
                  </a:moveTo>
                  <a:lnTo>
                    <a:pt x="732231" y="506729"/>
                  </a:lnTo>
                  <a:lnTo>
                    <a:pt x="732231" y="524509"/>
                  </a:lnTo>
                  <a:lnTo>
                    <a:pt x="726235" y="534669"/>
                  </a:lnTo>
                  <a:lnTo>
                    <a:pt x="709671" y="543559"/>
                  </a:lnTo>
                  <a:lnTo>
                    <a:pt x="684669" y="551179"/>
                  </a:lnTo>
                  <a:lnTo>
                    <a:pt x="653364" y="553719"/>
                  </a:lnTo>
                  <a:lnTo>
                    <a:pt x="762012" y="553719"/>
                  </a:lnTo>
                  <a:lnTo>
                    <a:pt x="762012" y="506729"/>
                  </a:lnTo>
                  <a:close/>
                </a:path>
                <a:path w="762634" h="762000">
                  <a:moveTo>
                    <a:pt x="732231" y="506729"/>
                  </a:moveTo>
                  <a:lnTo>
                    <a:pt x="574484" y="506729"/>
                  </a:lnTo>
                  <a:lnTo>
                    <a:pt x="591581" y="514349"/>
                  </a:lnTo>
                  <a:lnTo>
                    <a:pt x="610981" y="519429"/>
                  </a:lnTo>
                  <a:lnTo>
                    <a:pt x="631852" y="523239"/>
                  </a:lnTo>
                  <a:lnTo>
                    <a:pt x="653364" y="524509"/>
                  </a:lnTo>
                  <a:lnTo>
                    <a:pt x="674875" y="523239"/>
                  </a:lnTo>
                  <a:lnTo>
                    <a:pt x="695745" y="519429"/>
                  </a:lnTo>
                  <a:lnTo>
                    <a:pt x="715141" y="514349"/>
                  </a:lnTo>
                  <a:lnTo>
                    <a:pt x="732231" y="506729"/>
                  </a:lnTo>
                  <a:close/>
                </a:path>
                <a:path w="762634" h="762000">
                  <a:moveTo>
                    <a:pt x="653364" y="345439"/>
                  </a:moveTo>
                  <a:lnTo>
                    <a:pt x="613852" y="350519"/>
                  </a:lnTo>
                  <a:lnTo>
                    <a:pt x="579008" y="361949"/>
                  </a:lnTo>
                  <a:lnTo>
                    <a:pt x="554180" y="380999"/>
                  </a:lnTo>
                  <a:lnTo>
                    <a:pt x="544715" y="405129"/>
                  </a:lnTo>
                  <a:lnTo>
                    <a:pt x="544715" y="482599"/>
                  </a:lnTo>
                  <a:lnTo>
                    <a:pt x="594683" y="482599"/>
                  </a:lnTo>
                  <a:lnTo>
                    <a:pt x="580481" y="474979"/>
                  </a:lnTo>
                  <a:lnTo>
                    <a:pt x="574484" y="464819"/>
                  </a:lnTo>
                  <a:lnTo>
                    <a:pt x="574484" y="447039"/>
                  </a:lnTo>
                  <a:lnTo>
                    <a:pt x="762012" y="447039"/>
                  </a:lnTo>
                  <a:lnTo>
                    <a:pt x="762012" y="435609"/>
                  </a:lnTo>
                  <a:lnTo>
                    <a:pt x="653364" y="435609"/>
                  </a:lnTo>
                  <a:lnTo>
                    <a:pt x="622056" y="431799"/>
                  </a:lnTo>
                  <a:lnTo>
                    <a:pt x="597050" y="424179"/>
                  </a:lnTo>
                  <a:lnTo>
                    <a:pt x="580481" y="415289"/>
                  </a:lnTo>
                  <a:lnTo>
                    <a:pt x="574484" y="405129"/>
                  </a:lnTo>
                  <a:lnTo>
                    <a:pt x="580481" y="396239"/>
                  </a:lnTo>
                  <a:lnTo>
                    <a:pt x="597050" y="386079"/>
                  </a:lnTo>
                  <a:lnTo>
                    <a:pt x="622056" y="378459"/>
                  </a:lnTo>
                  <a:lnTo>
                    <a:pt x="653364" y="375919"/>
                  </a:lnTo>
                  <a:lnTo>
                    <a:pt x="745927" y="375919"/>
                  </a:lnTo>
                  <a:lnTo>
                    <a:pt x="727719" y="361949"/>
                  </a:lnTo>
                  <a:lnTo>
                    <a:pt x="692875" y="350519"/>
                  </a:lnTo>
                  <a:lnTo>
                    <a:pt x="653364" y="345439"/>
                  </a:lnTo>
                  <a:close/>
                </a:path>
                <a:path w="762634" h="762000">
                  <a:moveTo>
                    <a:pt x="371583" y="218439"/>
                  </a:moveTo>
                  <a:lnTo>
                    <a:pt x="330238" y="218439"/>
                  </a:lnTo>
                  <a:lnTo>
                    <a:pt x="333760" y="224789"/>
                  </a:lnTo>
                  <a:lnTo>
                    <a:pt x="338550" y="231139"/>
                  </a:lnTo>
                  <a:lnTo>
                    <a:pt x="344511" y="236219"/>
                  </a:lnTo>
                  <a:lnTo>
                    <a:pt x="351548" y="241299"/>
                  </a:lnTo>
                  <a:lnTo>
                    <a:pt x="392710" y="267969"/>
                  </a:lnTo>
                  <a:lnTo>
                    <a:pt x="427160" y="304799"/>
                  </a:lnTo>
                  <a:lnTo>
                    <a:pt x="453499" y="349249"/>
                  </a:lnTo>
                  <a:lnTo>
                    <a:pt x="470329" y="398779"/>
                  </a:lnTo>
                  <a:lnTo>
                    <a:pt x="476250" y="449579"/>
                  </a:lnTo>
                  <a:lnTo>
                    <a:pt x="476250" y="464819"/>
                  </a:lnTo>
                  <a:lnTo>
                    <a:pt x="452671" y="464819"/>
                  </a:lnTo>
                  <a:lnTo>
                    <a:pt x="439754" y="466089"/>
                  </a:lnTo>
                  <a:lnTo>
                    <a:pt x="415264" y="471169"/>
                  </a:lnTo>
                  <a:lnTo>
                    <a:pt x="513282" y="471169"/>
                  </a:lnTo>
                  <a:lnTo>
                    <a:pt x="506031" y="468629"/>
                  </a:lnTo>
                  <a:lnTo>
                    <a:pt x="506031" y="449579"/>
                  </a:lnTo>
                  <a:lnTo>
                    <a:pt x="496084" y="378459"/>
                  </a:lnTo>
                  <a:lnTo>
                    <a:pt x="466953" y="309879"/>
                  </a:lnTo>
                  <a:lnTo>
                    <a:pt x="421720" y="253999"/>
                  </a:lnTo>
                  <a:lnTo>
                    <a:pt x="394507" y="231139"/>
                  </a:lnTo>
                  <a:lnTo>
                    <a:pt x="371583" y="218439"/>
                  </a:lnTo>
                  <a:close/>
                </a:path>
                <a:path w="762634" h="762000">
                  <a:moveTo>
                    <a:pt x="732231" y="447039"/>
                  </a:moveTo>
                  <a:lnTo>
                    <a:pt x="574484" y="447039"/>
                  </a:lnTo>
                  <a:lnTo>
                    <a:pt x="591581" y="454659"/>
                  </a:lnTo>
                  <a:lnTo>
                    <a:pt x="610981" y="459739"/>
                  </a:lnTo>
                  <a:lnTo>
                    <a:pt x="631852" y="463549"/>
                  </a:lnTo>
                  <a:lnTo>
                    <a:pt x="653364" y="464819"/>
                  </a:lnTo>
                  <a:lnTo>
                    <a:pt x="674875" y="463549"/>
                  </a:lnTo>
                  <a:lnTo>
                    <a:pt x="695745" y="459739"/>
                  </a:lnTo>
                  <a:lnTo>
                    <a:pt x="715141" y="454659"/>
                  </a:lnTo>
                  <a:lnTo>
                    <a:pt x="732231" y="447039"/>
                  </a:lnTo>
                  <a:close/>
                </a:path>
                <a:path w="762634" h="762000">
                  <a:moveTo>
                    <a:pt x="745927" y="375919"/>
                  </a:moveTo>
                  <a:lnTo>
                    <a:pt x="653364" y="375919"/>
                  </a:lnTo>
                  <a:lnTo>
                    <a:pt x="684669" y="378459"/>
                  </a:lnTo>
                  <a:lnTo>
                    <a:pt x="709671" y="386079"/>
                  </a:lnTo>
                  <a:lnTo>
                    <a:pt x="726235" y="396239"/>
                  </a:lnTo>
                  <a:lnTo>
                    <a:pt x="732231" y="405129"/>
                  </a:lnTo>
                  <a:lnTo>
                    <a:pt x="726235" y="415289"/>
                  </a:lnTo>
                  <a:lnTo>
                    <a:pt x="709671" y="424179"/>
                  </a:lnTo>
                  <a:lnTo>
                    <a:pt x="684669" y="431799"/>
                  </a:lnTo>
                  <a:lnTo>
                    <a:pt x="653364" y="435609"/>
                  </a:lnTo>
                  <a:lnTo>
                    <a:pt x="762012" y="435609"/>
                  </a:lnTo>
                  <a:lnTo>
                    <a:pt x="762012" y="405129"/>
                  </a:lnTo>
                  <a:lnTo>
                    <a:pt x="752548" y="380999"/>
                  </a:lnTo>
                  <a:lnTo>
                    <a:pt x="745927" y="375919"/>
                  </a:lnTo>
                  <a:close/>
                </a:path>
                <a:path w="762634" h="762000">
                  <a:moveTo>
                    <a:pt x="401152" y="153669"/>
                  </a:moveTo>
                  <a:lnTo>
                    <a:pt x="320751" y="153669"/>
                  </a:lnTo>
                  <a:lnTo>
                    <a:pt x="327431" y="160019"/>
                  </a:lnTo>
                  <a:lnTo>
                    <a:pt x="327431" y="187959"/>
                  </a:lnTo>
                  <a:lnTo>
                    <a:pt x="357200" y="187959"/>
                  </a:lnTo>
                  <a:lnTo>
                    <a:pt x="357200" y="181609"/>
                  </a:lnTo>
                  <a:lnTo>
                    <a:pt x="380815" y="172719"/>
                  </a:lnTo>
                  <a:lnTo>
                    <a:pt x="399681" y="156209"/>
                  </a:lnTo>
                  <a:lnTo>
                    <a:pt x="401152" y="153669"/>
                  </a:lnTo>
                  <a:close/>
                </a:path>
                <a:path w="762634" h="762000">
                  <a:moveTo>
                    <a:pt x="195961" y="0"/>
                  </a:moveTo>
                  <a:lnTo>
                    <a:pt x="191008" y="0"/>
                  </a:lnTo>
                  <a:lnTo>
                    <a:pt x="123545" y="34289"/>
                  </a:lnTo>
                  <a:lnTo>
                    <a:pt x="120726" y="36829"/>
                  </a:lnTo>
                  <a:lnTo>
                    <a:pt x="118478" y="45719"/>
                  </a:lnTo>
                  <a:lnTo>
                    <a:pt x="119126" y="49529"/>
                  </a:lnTo>
                  <a:lnTo>
                    <a:pt x="170472" y="130809"/>
                  </a:lnTo>
                  <a:lnTo>
                    <a:pt x="164589" y="134619"/>
                  </a:lnTo>
                  <a:lnTo>
                    <a:pt x="159475" y="139699"/>
                  </a:lnTo>
                  <a:lnTo>
                    <a:pt x="155239" y="146049"/>
                  </a:lnTo>
                  <a:lnTo>
                    <a:pt x="151993" y="152399"/>
                  </a:lnTo>
                  <a:lnTo>
                    <a:pt x="354025" y="152399"/>
                  </a:lnTo>
                  <a:lnTo>
                    <a:pt x="350775" y="146049"/>
                  </a:lnTo>
                  <a:lnTo>
                    <a:pt x="346544" y="139699"/>
                  </a:lnTo>
                  <a:lnTo>
                    <a:pt x="341437" y="134619"/>
                  </a:lnTo>
                  <a:lnTo>
                    <a:pt x="335559" y="130809"/>
                  </a:lnTo>
                  <a:lnTo>
                    <a:pt x="339582" y="124459"/>
                  </a:lnTo>
                  <a:lnTo>
                    <a:pt x="201663" y="124459"/>
                  </a:lnTo>
                  <a:lnTo>
                    <a:pt x="155359" y="50799"/>
                  </a:lnTo>
                  <a:lnTo>
                    <a:pt x="193497" y="31749"/>
                  </a:lnTo>
                  <a:lnTo>
                    <a:pt x="377488" y="31749"/>
                  </a:lnTo>
                  <a:lnTo>
                    <a:pt x="372491" y="29209"/>
                  </a:lnTo>
                  <a:lnTo>
                    <a:pt x="253009" y="29209"/>
                  </a:lnTo>
                  <a:lnTo>
                    <a:pt x="195961" y="0"/>
                  </a:lnTo>
                  <a:close/>
                </a:path>
                <a:path w="762634" h="762000">
                  <a:moveTo>
                    <a:pt x="410044" y="93979"/>
                  </a:moveTo>
                  <a:lnTo>
                    <a:pt x="393611" y="93979"/>
                  </a:lnTo>
                  <a:lnTo>
                    <a:pt x="386956" y="101599"/>
                  </a:lnTo>
                  <a:lnTo>
                    <a:pt x="386956" y="109219"/>
                  </a:lnTo>
                  <a:lnTo>
                    <a:pt x="384477" y="124459"/>
                  </a:lnTo>
                  <a:lnTo>
                    <a:pt x="377601" y="137159"/>
                  </a:lnTo>
                  <a:lnTo>
                    <a:pt x="367169" y="146049"/>
                  </a:lnTo>
                  <a:lnTo>
                    <a:pt x="354025" y="152399"/>
                  </a:lnTo>
                  <a:lnTo>
                    <a:pt x="401888" y="152399"/>
                  </a:lnTo>
                  <a:lnTo>
                    <a:pt x="412185" y="134619"/>
                  </a:lnTo>
                  <a:lnTo>
                    <a:pt x="416712" y="109219"/>
                  </a:lnTo>
                  <a:lnTo>
                    <a:pt x="416712" y="101599"/>
                  </a:lnTo>
                  <a:lnTo>
                    <a:pt x="410044" y="93979"/>
                  </a:lnTo>
                  <a:close/>
                </a:path>
                <a:path w="762634" h="762000">
                  <a:moveTo>
                    <a:pt x="377488" y="31749"/>
                  </a:moveTo>
                  <a:lnTo>
                    <a:pt x="312534" y="31749"/>
                  </a:lnTo>
                  <a:lnTo>
                    <a:pt x="350659" y="50799"/>
                  </a:lnTo>
                  <a:lnTo>
                    <a:pt x="304355" y="124459"/>
                  </a:lnTo>
                  <a:lnTo>
                    <a:pt x="339582" y="124459"/>
                  </a:lnTo>
                  <a:lnTo>
                    <a:pt x="384644" y="53339"/>
                  </a:lnTo>
                  <a:lnTo>
                    <a:pt x="386892" y="49529"/>
                  </a:lnTo>
                  <a:lnTo>
                    <a:pt x="387553" y="45719"/>
                  </a:lnTo>
                  <a:lnTo>
                    <a:pt x="386397" y="41909"/>
                  </a:lnTo>
                  <a:lnTo>
                    <a:pt x="385292" y="36829"/>
                  </a:lnTo>
                  <a:lnTo>
                    <a:pt x="382485" y="34289"/>
                  </a:lnTo>
                  <a:lnTo>
                    <a:pt x="377488" y="31749"/>
                  </a:lnTo>
                  <a:close/>
                </a:path>
                <a:path w="762634" h="762000">
                  <a:moveTo>
                    <a:pt x="312534" y="31749"/>
                  </a:moveTo>
                  <a:lnTo>
                    <a:pt x="193497" y="31749"/>
                  </a:lnTo>
                  <a:lnTo>
                    <a:pt x="246354" y="58419"/>
                  </a:lnTo>
                  <a:lnTo>
                    <a:pt x="250545" y="60959"/>
                  </a:lnTo>
                  <a:lnTo>
                    <a:pt x="255485" y="60959"/>
                  </a:lnTo>
                  <a:lnTo>
                    <a:pt x="259651" y="58419"/>
                  </a:lnTo>
                  <a:lnTo>
                    <a:pt x="312534" y="31749"/>
                  </a:lnTo>
                  <a:close/>
                </a:path>
                <a:path w="762634" h="762000">
                  <a:moveTo>
                    <a:pt x="315023" y="0"/>
                  </a:moveTo>
                  <a:lnTo>
                    <a:pt x="310070" y="0"/>
                  </a:lnTo>
                  <a:lnTo>
                    <a:pt x="253009" y="29209"/>
                  </a:lnTo>
                  <a:lnTo>
                    <a:pt x="372491" y="29209"/>
                  </a:lnTo>
                  <a:lnTo>
                    <a:pt x="315023" y="0"/>
                  </a:lnTo>
                  <a:close/>
                </a:path>
              </a:pathLst>
            </a:custGeom>
            <a:solidFill>
              <a:srgbClr val="00B1E1"/>
            </a:solidFill>
          </p:spPr>
          <p:txBody>
            <a:bodyPr wrap="square" lIns="0" tIns="0" rIns="0" bIns="0" rtlCol="0"/>
            <a:lstStyle/>
            <a:p>
              <a:endParaRPr sz="2700"/>
            </a:p>
          </p:txBody>
        </p:sp>
      </p:grpSp>
      <p:sp>
        <p:nvSpPr>
          <p:cNvPr id="26" name="object 7">
            <a:extLst>
              <a:ext uri="{FF2B5EF4-FFF2-40B4-BE49-F238E27FC236}">
                <a16:creationId xmlns:a16="http://schemas.microsoft.com/office/drawing/2014/main" id="{EE720EBC-ED5B-B74A-86B4-5CC9131DF6CB}"/>
              </a:ext>
            </a:extLst>
          </p:cNvPr>
          <p:cNvSpPr/>
          <p:nvPr/>
        </p:nvSpPr>
        <p:spPr>
          <a:xfrm flipV="1">
            <a:off x="9144001" y="7097086"/>
            <a:ext cx="6923540" cy="68579"/>
          </a:xfrm>
          <a:custGeom>
            <a:avLst/>
            <a:gdLst/>
            <a:ahLst/>
            <a:cxnLst/>
            <a:rect l="l" t="t" r="r" b="b"/>
            <a:pathLst>
              <a:path w="3929379">
                <a:moveTo>
                  <a:pt x="0" y="0"/>
                </a:moveTo>
                <a:lnTo>
                  <a:pt x="3929024" y="0"/>
                </a:lnTo>
              </a:path>
            </a:pathLst>
          </a:custGeom>
          <a:ln w="28575" cap="rnd">
            <a:solidFill>
              <a:srgbClr val="00B2E3"/>
            </a:solidFill>
            <a:prstDash val="sysDot"/>
          </a:ln>
        </p:spPr>
        <p:txBody>
          <a:bodyPr wrap="square" lIns="0" tIns="0" rIns="0" bIns="0" rtlCol="0"/>
          <a:lstStyle/>
          <a:p>
            <a:endParaRPr sz="2700"/>
          </a:p>
        </p:txBody>
      </p:sp>
      <p:grpSp>
        <p:nvGrpSpPr>
          <p:cNvPr id="27" name="Group 26">
            <a:extLst>
              <a:ext uri="{FF2B5EF4-FFF2-40B4-BE49-F238E27FC236}">
                <a16:creationId xmlns:a16="http://schemas.microsoft.com/office/drawing/2014/main" id="{81A44A5B-2D49-9446-893E-FF1C3B057988}"/>
              </a:ext>
            </a:extLst>
          </p:cNvPr>
          <p:cNvGrpSpPr/>
          <p:nvPr/>
        </p:nvGrpSpPr>
        <p:grpSpPr>
          <a:xfrm>
            <a:off x="9259185" y="3270690"/>
            <a:ext cx="2520315" cy="1000125"/>
            <a:chOff x="6172790" y="1794869"/>
            <a:chExt cx="1680210" cy="666750"/>
          </a:xfrm>
        </p:grpSpPr>
        <p:sp>
          <p:nvSpPr>
            <p:cNvPr id="28" name="object 18">
              <a:extLst>
                <a:ext uri="{FF2B5EF4-FFF2-40B4-BE49-F238E27FC236}">
                  <a16:creationId xmlns:a16="http://schemas.microsoft.com/office/drawing/2014/main" id="{467914F9-936B-7945-A9B0-BA1941FF647D}"/>
                </a:ext>
              </a:extLst>
            </p:cNvPr>
            <p:cNvSpPr/>
            <p:nvPr/>
          </p:nvSpPr>
          <p:spPr>
            <a:xfrm>
              <a:off x="7467745" y="2108824"/>
              <a:ext cx="14604" cy="224154"/>
            </a:xfrm>
            <a:custGeom>
              <a:avLst/>
              <a:gdLst/>
              <a:ahLst/>
              <a:cxnLst/>
              <a:rect l="l" t="t" r="r" b="b"/>
              <a:pathLst>
                <a:path w="14604" h="224155">
                  <a:moveTo>
                    <a:pt x="4584" y="0"/>
                  </a:moveTo>
                  <a:lnTo>
                    <a:pt x="431" y="3276"/>
                  </a:lnTo>
                  <a:lnTo>
                    <a:pt x="0" y="11874"/>
                  </a:lnTo>
                  <a:lnTo>
                    <a:pt x="0" y="216280"/>
                  </a:lnTo>
                  <a:lnTo>
                    <a:pt x="317" y="221106"/>
                  </a:lnTo>
                  <a:lnTo>
                    <a:pt x="1054" y="222313"/>
                  </a:lnTo>
                  <a:lnTo>
                    <a:pt x="1663" y="224040"/>
                  </a:lnTo>
                  <a:lnTo>
                    <a:pt x="12763" y="224040"/>
                  </a:lnTo>
                  <a:lnTo>
                    <a:pt x="13601" y="188136"/>
                  </a:lnTo>
                  <a:lnTo>
                    <a:pt x="14155" y="117790"/>
                  </a:lnTo>
                  <a:lnTo>
                    <a:pt x="14283" y="46338"/>
                  </a:lnTo>
                  <a:lnTo>
                    <a:pt x="13728" y="5384"/>
                  </a:lnTo>
                  <a:lnTo>
                    <a:pt x="12674" y="2197"/>
                  </a:lnTo>
                  <a:lnTo>
                    <a:pt x="8369" y="520"/>
                  </a:lnTo>
                  <a:lnTo>
                    <a:pt x="4584" y="0"/>
                  </a:lnTo>
                  <a:close/>
                </a:path>
              </a:pathLst>
            </a:custGeom>
            <a:solidFill>
              <a:srgbClr val="00B1E1"/>
            </a:solidFill>
          </p:spPr>
          <p:txBody>
            <a:bodyPr wrap="square" lIns="0" tIns="0" rIns="0" bIns="0" rtlCol="0"/>
            <a:lstStyle/>
            <a:p>
              <a:endParaRPr sz="2700"/>
            </a:p>
          </p:txBody>
        </p:sp>
        <p:sp>
          <p:nvSpPr>
            <p:cNvPr id="29" name="object 19">
              <a:extLst>
                <a:ext uri="{FF2B5EF4-FFF2-40B4-BE49-F238E27FC236}">
                  <a16:creationId xmlns:a16="http://schemas.microsoft.com/office/drawing/2014/main" id="{9AB28940-DDBB-B44F-A466-ECCB176034A9}"/>
                </a:ext>
              </a:extLst>
            </p:cNvPr>
            <p:cNvSpPr/>
            <p:nvPr/>
          </p:nvSpPr>
          <p:spPr>
            <a:xfrm>
              <a:off x="7467701" y="2108824"/>
              <a:ext cx="14604" cy="224154"/>
            </a:xfrm>
            <a:custGeom>
              <a:avLst/>
              <a:gdLst/>
              <a:ahLst/>
              <a:cxnLst/>
              <a:rect l="l" t="t" r="r" b="b"/>
              <a:pathLst>
                <a:path w="14604" h="224155">
                  <a:moveTo>
                    <a:pt x="476" y="3276"/>
                  </a:moveTo>
                  <a:lnTo>
                    <a:pt x="311" y="7429"/>
                  </a:lnTo>
                  <a:lnTo>
                    <a:pt x="44" y="11874"/>
                  </a:lnTo>
                  <a:lnTo>
                    <a:pt x="19" y="16306"/>
                  </a:lnTo>
                  <a:lnTo>
                    <a:pt x="4" y="64501"/>
                  </a:lnTo>
                  <a:lnTo>
                    <a:pt x="0" y="112695"/>
                  </a:lnTo>
                  <a:lnTo>
                    <a:pt x="4" y="160890"/>
                  </a:lnTo>
                  <a:lnTo>
                    <a:pt x="19" y="209092"/>
                  </a:lnTo>
                  <a:lnTo>
                    <a:pt x="19" y="212686"/>
                  </a:lnTo>
                  <a:lnTo>
                    <a:pt x="44" y="216280"/>
                  </a:lnTo>
                  <a:lnTo>
                    <a:pt x="273" y="219862"/>
                  </a:lnTo>
                  <a:lnTo>
                    <a:pt x="361" y="221106"/>
                  </a:lnTo>
                  <a:lnTo>
                    <a:pt x="1098" y="222313"/>
                  </a:lnTo>
                  <a:lnTo>
                    <a:pt x="1708" y="224040"/>
                  </a:lnTo>
                  <a:lnTo>
                    <a:pt x="12807" y="224040"/>
                  </a:lnTo>
                  <a:lnTo>
                    <a:pt x="13646" y="188136"/>
                  </a:lnTo>
                  <a:lnTo>
                    <a:pt x="14200" y="117790"/>
                  </a:lnTo>
                  <a:lnTo>
                    <a:pt x="14327" y="46338"/>
                  </a:lnTo>
                  <a:lnTo>
                    <a:pt x="13887" y="7111"/>
                  </a:lnTo>
                  <a:lnTo>
                    <a:pt x="13773" y="5384"/>
                  </a:lnTo>
                  <a:lnTo>
                    <a:pt x="13112" y="3708"/>
                  </a:lnTo>
                  <a:lnTo>
                    <a:pt x="12719" y="2197"/>
                  </a:lnTo>
                  <a:lnTo>
                    <a:pt x="8413" y="520"/>
                  </a:lnTo>
                  <a:lnTo>
                    <a:pt x="4629" y="0"/>
                  </a:lnTo>
                  <a:lnTo>
                    <a:pt x="476" y="3276"/>
                  </a:lnTo>
                </a:path>
              </a:pathLst>
            </a:custGeom>
            <a:ln w="11176">
              <a:solidFill>
                <a:srgbClr val="00B1E1"/>
              </a:solidFill>
            </a:ln>
          </p:spPr>
          <p:txBody>
            <a:bodyPr wrap="square" lIns="0" tIns="0" rIns="0" bIns="0" rtlCol="0"/>
            <a:lstStyle/>
            <a:p>
              <a:endParaRPr sz="2700"/>
            </a:p>
          </p:txBody>
        </p:sp>
        <p:sp>
          <p:nvSpPr>
            <p:cNvPr id="30" name="object 20">
              <a:extLst>
                <a:ext uri="{FF2B5EF4-FFF2-40B4-BE49-F238E27FC236}">
                  <a16:creationId xmlns:a16="http://schemas.microsoft.com/office/drawing/2014/main" id="{4080A381-A359-2649-948F-3F61A3420EB5}"/>
                </a:ext>
              </a:extLst>
            </p:cNvPr>
            <p:cNvSpPr/>
            <p:nvPr/>
          </p:nvSpPr>
          <p:spPr>
            <a:xfrm>
              <a:off x="7550766" y="2108699"/>
              <a:ext cx="13970" cy="224154"/>
            </a:xfrm>
            <a:custGeom>
              <a:avLst/>
              <a:gdLst/>
              <a:ahLst/>
              <a:cxnLst/>
              <a:rect l="l" t="t" r="r" b="b"/>
              <a:pathLst>
                <a:path w="13970" h="224155">
                  <a:moveTo>
                    <a:pt x="4457" y="0"/>
                  </a:moveTo>
                  <a:lnTo>
                    <a:pt x="622" y="3149"/>
                  </a:lnTo>
                  <a:lnTo>
                    <a:pt x="0" y="6565"/>
                  </a:lnTo>
                  <a:lnTo>
                    <a:pt x="330" y="221640"/>
                  </a:lnTo>
                  <a:lnTo>
                    <a:pt x="2044" y="224142"/>
                  </a:lnTo>
                  <a:lnTo>
                    <a:pt x="13627" y="224142"/>
                  </a:lnTo>
                  <a:lnTo>
                    <a:pt x="13576" y="5549"/>
                  </a:lnTo>
                  <a:lnTo>
                    <a:pt x="12890" y="3860"/>
                  </a:lnTo>
                  <a:lnTo>
                    <a:pt x="12547" y="2184"/>
                  </a:lnTo>
                  <a:lnTo>
                    <a:pt x="8216" y="812"/>
                  </a:lnTo>
                  <a:lnTo>
                    <a:pt x="4457" y="0"/>
                  </a:lnTo>
                  <a:close/>
                </a:path>
              </a:pathLst>
            </a:custGeom>
            <a:solidFill>
              <a:srgbClr val="00B1E1"/>
            </a:solidFill>
          </p:spPr>
          <p:txBody>
            <a:bodyPr wrap="square" lIns="0" tIns="0" rIns="0" bIns="0" rtlCol="0"/>
            <a:lstStyle/>
            <a:p>
              <a:endParaRPr sz="2700"/>
            </a:p>
          </p:txBody>
        </p:sp>
        <p:sp>
          <p:nvSpPr>
            <p:cNvPr id="31" name="object 21">
              <a:extLst>
                <a:ext uri="{FF2B5EF4-FFF2-40B4-BE49-F238E27FC236}">
                  <a16:creationId xmlns:a16="http://schemas.microsoft.com/office/drawing/2014/main" id="{986EC226-8D98-CC48-BF7F-624AA24BFC1F}"/>
                </a:ext>
              </a:extLst>
            </p:cNvPr>
            <p:cNvSpPr/>
            <p:nvPr/>
          </p:nvSpPr>
          <p:spPr>
            <a:xfrm>
              <a:off x="7550766" y="2108699"/>
              <a:ext cx="13970" cy="224154"/>
            </a:xfrm>
            <a:custGeom>
              <a:avLst/>
              <a:gdLst/>
              <a:ahLst/>
              <a:cxnLst/>
              <a:rect l="l" t="t" r="r" b="b"/>
              <a:pathLst>
                <a:path w="13970" h="224155">
                  <a:moveTo>
                    <a:pt x="12547" y="2184"/>
                  </a:moveTo>
                  <a:lnTo>
                    <a:pt x="8216" y="812"/>
                  </a:lnTo>
                  <a:lnTo>
                    <a:pt x="4457" y="0"/>
                  </a:lnTo>
                  <a:lnTo>
                    <a:pt x="622" y="3149"/>
                  </a:lnTo>
                  <a:lnTo>
                    <a:pt x="419" y="4826"/>
                  </a:lnTo>
                  <a:lnTo>
                    <a:pt x="0" y="6565"/>
                  </a:lnTo>
                  <a:lnTo>
                    <a:pt x="0" y="8305"/>
                  </a:lnTo>
                  <a:lnTo>
                    <a:pt x="78" y="61546"/>
                  </a:lnTo>
                  <a:lnTo>
                    <a:pt x="160" y="114781"/>
                  </a:lnTo>
                  <a:lnTo>
                    <a:pt x="244" y="168013"/>
                  </a:lnTo>
                  <a:lnTo>
                    <a:pt x="330" y="221246"/>
                  </a:lnTo>
                  <a:lnTo>
                    <a:pt x="330" y="221640"/>
                  </a:lnTo>
                  <a:lnTo>
                    <a:pt x="622" y="222046"/>
                  </a:lnTo>
                  <a:lnTo>
                    <a:pt x="850" y="222440"/>
                  </a:lnTo>
                  <a:lnTo>
                    <a:pt x="1079" y="222834"/>
                  </a:lnTo>
                  <a:lnTo>
                    <a:pt x="1358" y="223177"/>
                  </a:lnTo>
                  <a:lnTo>
                    <a:pt x="2044" y="224142"/>
                  </a:lnTo>
                  <a:lnTo>
                    <a:pt x="13627" y="224142"/>
                  </a:lnTo>
                  <a:lnTo>
                    <a:pt x="13626" y="169454"/>
                  </a:lnTo>
                  <a:lnTo>
                    <a:pt x="13620" y="115163"/>
                  </a:lnTo>
                  <a:lnTo>
                    <a:pt x="13605" y="61139"/>
                  </a:lnTo>
                  <a:lnTo>
                    <a:pt x="13576" y="7251"/>
                  </a:lnTo>
                  <a:lnTo>
                    <a:pt x="13576" y="5549"/>
                  </a:lnTo>
                  <a:lnTo>
                    <a:pt x="12890" y="3860"/>
                  </a:lnTo>
                  <a:lnTo>
                    <a:pt x="12547" y="2184"/>
                  </a:lnTo>
                </a:path>
              </a:pathLst>
            </a:custGeom>
            <a:ln w="11176">
              <a:solidFill>
                <a:srgbClr val="00B1E1"/>
              </a:solidFill>
            </a:ln>
          </p:spPr>
          <p:txBody>
            <a:bodyPr wrap="square" lIns="0" tIns="0" rIns="0" bIns="0" rtlCol="0"/>
            <a:lstStyle/>
            <a:p>
              <a:endParaRPr sz="2700"/>
            </a:p>
          </p:txBody>
        </p:sp>
        <p:sp>
          <p:nvSpPr>
            <p:cNvPr id="32" name="object 22">
              <a:extLst>
                <a:ext uri="{FF2B5EF4-FFF2-40B4-BE49-F238E27FC236}">
                  <a16:creationId xmlns:a16="http://schemas.microsoft.com/office/drawing/2014/main" id="{F3342A27-5FE9-4C43-80C7-C46A5870C06A}"/>
                </a:ext>
              </a:extLst>
            </p:cNvPr>
            <p:cNvSpPr/>
            <p:nvPr/>
          </p:nvSpPr>
          <p:spPr>
            <a:xfrm>
              <a:off x="7634138" y="2110355"/>
              <a:ext cx="15240" cy="222885"/>
            </a:xfrm>
            <a:custGeom>
              <a:avLst/>
              <a:gdLst/>
              <a:ahLst/>
              <a:cxnLst/>
              <a:rect l="l" t="t" r="r" b="b"/>
              <a:pathLst>
                <a:path w="15240" h="222885">
                  <a:moveTo>
                    <a:pt x="11595" y="0"/>
                  </a:moveTo>
                  <a:lnTo>
                    <a:pt x="571" y="0"/>
                  </a:lnTo>
                  <a:lnTo>
                    <a:pt x="0" y="6057"/>
                  </a:lnTo>
                  <a:lnTo>
                    <a:pt x="38" y="217068"/>
                  </a:lnTo>
                  <a:lnTo>
                    <a:pt x="774" y="219633"/>
                  </a:lnTo>
                  <a:lnTo>
                    <a:pt x="1206" y="222478"/>
                  </a:lnTo>
                  <a:lnTo>
                    <a:pt x="12153" y="222478"/>
                  </a:lnTo>
                  <a:lnTo>
                    <a:pt x="14630" y="217322"/>
                  </a:lnTo>
                  <a:lnTo>
                    <a:pt x="13588" y="212305"/>
                  </a:lnTo>
                  <a:lnTo>
                    <a:pt x="13639" y="14744"/>
                  </a:lnTo>
                  <a:lnTo>
                    <a:pt x="13093" y="1879"/>
                  </a:lnTo>
                  <a:lnTo>
                    <a:pt x="12280" y="1143"/>
                  </a:lnTo>
                  <a:lnTo>
                    <a:pt x="11595" y="0"/>
                  </a:lnTo>
                  <a:close/>
                </a:path>
              </a:pathLst>
            </a:custGeom>
            <a:solidFill>
              <a:srgbClr val="00B1E1"/>
            </a:solidFill>
          </p:spPr>
          <p:txBody>
            <a:bodyPr wrap="square" lIns="0" tIns="0" rIns="0" bIns="0" rtlCol="0"/>
            <a:lstStyle/>
            <a:p>
              <a:endParaRPr sz="2700"/>
            </a:p>
          </p:txBody>
        </p:sp>
        <p:sp>
          <p:nvSpPr>
            <p:cNvPr id="33" name="object 23">
              <a:extLst>
                <a:ext uri="{FF2B5EF4-FFF2-40B4-BE49-F238E27FC236}">
                  <a16:creationId xmlns:a16="http://schemas.microsoft.com/office/drawing/2014/main" id="{F06ACEEF-172C-6B47-8CB0-31CD5F3BF682}"/>
                </a:ext>
              </a:extLst>
            </p:cNvPr>
            <p:cNvSpPr/>
            <p:nvPr/>
          </p:nvSpPr>
          <p:spPr>
            <a:xfrm>
              <a:off x="7634123" y="2110355"/>
              <a:ext cx="15240" cy="222885"/>
            </a:xfrm>
            <a:custGeom>
              <a:avLst/>
              <a:gdLst/>
              <a:ahLst/>
              <a:cxnLst/>
              <a:rect l="l" t="t" r="r" b="b"/>
              <a:pathLst>
                <a:path w="15240" h="222885">
                  <a:moveTo>
                    <a:pt x="13655" y="14744"/>
                  </a:moveTo>
                  <a:lnTo>
                    <a:pt x="13655" y="10706"/>
                  </a:lnTo>
                  <a:lnTo>
                    <a:pt x="13427" y="6680"/>
                  </a:lnTo>
                  <a:lnTo>
                    <a:pt x="13147" y="2667"/>
                  </a:lnTo>
                  <a:lnTo>
                    <a:pt x="13109" y="1879"/>
                  </a:lnTo>
                  <a:lnTo>
                    <a:pt x="12296" y="1143"/>
                  </a:lnTo>
                  <a:lnTo>
                    <a:pt x="11610" y="0"/>
                  </a:lnTo>
                  <a:lnTo>
                    <a:pt x="587" y="0"/>
                  </a:lnTo>
                  <a:lnTo>
                    <a:pt x="307" y="3848"/>
                  </a:lnTo>
                  <a:lnTo>
                    <a:pt x="15" y="6057"/>
                  </a:lnTo>
                  <a:lnTo>
                    <a:pt x="15" y="8280"/>
                  </a:lnTo>
                  <a:lnTo>
                    <a:pt x="1" y="59837"/>
                  </a:lnTo>
                  <a:lnTo>
                    <a:pt x="0" y="111391"/>
                  </a:lnTo>
                  <a:lnTo>
                    <a:pt x="12" y="162946"/>
                  </a:lnTo>
                  <a:lnTo>
                    <a:pt x="41" y="214503"/>
                  </a:lnTo>
                  <a:lnTo>
                    <a:pt x="53" y="217068"/>
                  </a:lnTo>
                  <a:lnTo>
                    <a:pt x="790" y="219633"/>
                  </a:lnTo>
                  <a:lnTo>
                    <a:pt x="1222" y="222478"/>
                  </a:lnTo>
                  <a:lnTo>
                    <a:pt x="12169" y="222478"/>
                  </a:lnTo>
                  <a:lnTo>
                    <a:pt x="14646" y="217322"/>
                  </a:lnTo>
                  <a:lnTo>
                    <a:pt x="13604" y="212305"/>
                  </a:lnTo>
                  <a:lnTo>
                    <a:pt x="13604" y="207479"/>
                  </a:lnTo>
                  <a:lnTo>
                    <a:pt x="13659" y="159300"/>
                  </a:lnTo>
                  <a:lnTo>
                    <a:pt x="13677" y="111117"/>
                  </a:lnTo>
                  <a:lnTo>
                    <a:pt x="13672" y="62931"/>
                  </a:lnTo>
                  <a:lnTo>
                    <a:pt x="13655" y="14744"/>
                  </a:lnTo>
                </a:path>
              </a:pathLst>
            </a:custGeom>
            <a:ln w="11176">
              <a:solidFill>
                <a:srgbClr val="00B1E1"/>
              </a:solidFill>
            </a:ln>
          </p:spPr>
          <p:txBody>
            <a:bodyPr wrap="square" lIns="0" tIns="0" rIns="0" bIns="0" rtlCol="0"/>
            <a:lstStyle/>
            <a:p>
              <a:endParaRPr sz="2700"/>
            </a:p>
          </p:txBody>
        </p:sp>
        <p:sp>
          <p:nvSpPr>
            <p:cNvPr id="34" name="object 24">
              <a:extLst>
                <a:ext uri="{FF2B5EF4-FFF2-40B4-BE49-F238E27FC236}">
                  <a16:creationId xmlns:a16="http://schemas.microsoft.com/office/drawing/2014/main" id="{294DA69E-ABFA-1748-A039-E5A0410CF03B}"/>
                </a:ext>
              </a:extLst>
            </p:cNvPr>
            <p:cNvSpPr/>
            <p:nvPr/>
          </p:nvSpPr>
          <p:spPr>
            <a:xfrm>
              <a:off x="7717494" y="2110402"/>
              <a:ext cx="14604" cy="222885"/>
            </a:xfrm>
            <a:custGeom>
              <a:avLst/>
              <a:gdLst/>
              <a:ahLst/>
              <a:cxnLst/>
              <a:rect l="l" t="t" r="r" b="b"/>
              <a:pathLst>
                <a:path w="14604" h="222885">
                  <a:moveTo>
                    <a:pt x="12433" y="0"/>
                  </a:moveTo>
                  <a:lnTo>
                    <a:pt x="647" y="0"/>
                  </a:lnTo>
                  <a:lnTo>
                    <a:pt x="25" y="9372"/>
                  </a:lnTo>
                  <a:lnTo>
                    <a:pt x="0" y="215480"/>
                  </a:lnTo>
                  <a:lnTo>
                    <a:pt x="355" y="219862"/>
                  </a:lnTo>
                  <a:lnTo>
                    <a:pt x="1130" y="221056"/>
                  </a:lnTo>
                  <a:lnTo>
                    <a:pt x="1651" y="222389"/>
                  </a:lnTo>
                  <a:lnTo>
                    <a:pt x="12687" y="222389"/>
                  </a:lnTo>
                  <a:lnTo>
                    <a:pt x="13550" y="217551"/>
                  </a:lnTo>
                  <a:lnTo>
                    <a:pt x="14210" y="168256"/>
                  </a:lnTo>
                  <a:lnTo>
                    <a:pt x="14120" y="98866"/>
                  </a:lnTo>
                  <a:lnTo>
                    <a:pt x="13486" y="33890"/>
                  </a:lnTo>
                  <a:lnTo>
                    <a:pt x="12433" y="0"/>
                  </a:lnTo>
                  <a:close/>
                </a:path>
              </a:pathLst>
            </a:custGeom>
            <a:solidFill>
              <a:srgbClr val="00B1E1"/>
            </a:solidFill>
          </p:spPr>
          <p:txBody>
            <a:bodyPr wrap="square" lIns="0" tIns="0" rIns="0" bIns="0" rtlCol="0"/>
            <a:lstStyle/>
            <a:p>
              <a:endParaRPr sz="2700"/>
            </a:p>
          </p:txBody>
        </p:sp>
        <p:sp>
          <p:nvSpPr>
            <p:cNvPr id="35" name="object 25">
              <a:extLst>
                <a:ext uri="{FF2B5EF4-FFF2-40B4-BE49-F238E27FC236}">
                  <a16:creationId xmlns:a16="http://schemas.microsoft.com/office/drawing/2014/main" id="{26B2D67E-DCB8-144E-B30E-1BF75443CEBF}"/>
                </a:ext>
              </a:extLst>
            </p:cNvPr>
            <p:cNvSpPr/>
            <p:nvPr/>
          </p:nvSpPr>
          <p:spPr>
            <a:xfrm>
              <a:off x="7717484" y="2110402"/>
              <a:ext cx="14604" cy="222885"/>
            </a:xfrm>
            <a:custGeom>
              <a:avLst/>
              <a:gdLst/>
              <a:ahLst/>
              <a:cxnLst/>
              <a:rect l="l" t="t" r="r" b="b"/>
              <a:pathLst>
                <a:path w="14604" h="222885">
                  <a:moveTo>
                    <a:pt x="657" y="0"/>
                  </a:moveTo>
                  <a:lnTo>
                    <a:pt x="428" y="5003"/>
                  </a:lnTo>
                  <a:lnTo>
                    <a:pt x="34" y="9372"/>
                  </a:lnTo>
                  <a:lnTo>
                    <a:pt x="9" y="13754"/>
                  </a:lnTo>
                  <a:lnTo>
                    <a:pt x="2" y="62615"/>
                  </a:lnTo>
                  <a:lnTo>
                    <a:pt x="0" y="111475"/>
                  </a:lnTo>
                  <a:lnTo>
                    <a:pt x="2" y="160338"/>
                  </a:lnTo>
                  <a:lnTo>
                    <a:pt x="9" y="209207"/>
                  </a:lnTo>
                  <a:lnTo>
                    <a:pt x="9" y="212344"/>
                  </a:lnTo>
                  <a:lnTo>
                    <a:pt x="9" y="215480"/>
                  </a:lnTo>
                  <a:lnTo>
                    <a:pt x="263" y="218630"/>
                  </a:lnTo>
                  <a:lnTo>
                    <a:pt x="365" y="219862"/>
                  </a:lnTo>
                  <a:lnTo>
                    <a:pt x="1139" y="221056"/>
                  </a:lnTo>
                  <a:lnTo>
                    <a:pt x="1660" y="222389"/>
                  </a:lnTo>
                  <a:lnTo>
                    <a:pt x="12696" y="222389"/>
                  </a:lnTo>
                  <a:lnTo>
                    <a:pt x="13065" y="219684"/>
                  </a:lnTo>
                  <a:lnTo>
                    <a:pt x="13560" y="217551"/>
                  </a:lnTo>
                  <a:lnTo>
                    <a:pt x="13636" y="215392"/>
                  </a:lnTo>
                  <a:lnTo>
                    <a:pt x="14219" y="168256"/>
                  </a:lnTo>
                  <a:lnTo>
                    <a:pt x="14130" y="98866"/>
                  </a:lnTo>
                  <a:lnTo>
                    <a:pt x="13495" y="33890"/>
                  </a:lnTo>
                  <a:lnTo>
                    <a:pt x="12442" y="0"/>
                  </a:lnTo>
                  <a:lnTo>
                    <a:pt x="657" y="0"/>
                  </a:lnTo>
                  <a:close/>
                </a:path>
              </a:pathLst>
            </a:custGeom>
            <a:ln w="11176">
              <a:solidFill>
                <a:srgbClr val="00B1E1"/>
              </a:solidFill>
            </a:ln>
          </p:spPr>
          <p:txBody>
            <a:bodyPr wrap="square" lIns="0" tIns="0" rIns="0" bIns="0" rtlCol="0"/>
            <a:lstStyle/>
            <a:p>
              <a:endParaRPr sz="2700"/>
            </a:p>
          </p:txBody>
        </p:sp>
        <p:sp>
          <p:nvSpPr>
            <p:cNvPr id="36" name="object 26">
              <a:extLst>
                <a:ext uri="{FF2B5EF4-FFF2-40B4-BE49-F238E27FC236}">
                  <a16:creationId xmlns:a16="http://schemas.microsoft.com/office/drawing/2014/main" id="{44CB17FE-0A44-674C-B337-5F6855F7FF0F}"/>
                </a:ext>
              </a:extLst>
            </p:cNvPr>
            <p:cNvSpPr/>
            <p:nvPr/>
          </p:nvSpPr>
          <p:spPr>
            <a:xfrm>
              <a:off x="6172790" y="1795656"/>
              <a:ext cx="1680210" cy="665480"/>
            </a:xfrm>
            <a:custGeom>
              <a:avLst/>
              <a:gdLst/>
              <a:ahLst/>
              <a:cxnLst/>
              <a:rect l="l" t="t" r="r" b="b"/>
              <a:pathLst>
                <a:path w="1680209" h="665480">
                  <a:moveTo>
                    <a:pt x="383066" y="386079"/>
                  </a:moveTo>
                  <a:lnTo>
                    <a:pt x="313042" y="386079"/>
                  </a:lnTo>
                  <a:lnTo>
                    <a:pt x="317499" y="387349"/>
                  </a:lnTo>
                  <a:lnTo>
                    <a:pt x="321043" y="387349"/>
                  </a:lnTo>
                  <a:lnTo>
                    <a:pt x="354635" y="394969"/>
                  </a:lnTo>
                  <a:lnTo>
                    <a:pt x="414946" y="410209"/>
                  </a:lnTo>
                  <a:lnTo>
                    <a:pt x="448055" y="417829"/>
                  </a:lnTo>
                  <a:lnTo>
                    <a:pt x="450849" y="419099"/>
                  </a:lnTo>
                  <a:lnTo>
                    <a:pt x="453923" y="420369"/>
                  </a:lnTo>
                  <a:lnTo>
                    <a:pt x="473252" y="501649"/>
                  </a:lnTo>
                  <a:lnTo>
                    <a:pt x="492747" y="584199"/>
                  </a:lnTo>
                  <a:lnTo>
                    <a:pt x="502137" y="624839"/>
                  </a:lnTo>
                  <a:lnTo>
                    <a:pt x="507040" y="645159"/>
                  </a:lnTo>
                  <a:lnTo>
                    <a:pt x="512394" y="665479"/>
                  </a:lnTo>
                  <a:lnTo>
                    <a:pt x="524890" y="662939"/>
                  </a:lnTo>
                  <a:lnTo>
                    <a:pt x="524357" y="660399"/>
                  </a:lnTo>
                  <a:lnTo>
                    <a:pt x="524103" y="657859"/>
                  </a:lnTo>
                  <a:lnTo>
                    <a:pt x="507717" y="588009"/>
                  </a:lnTo>
                  <a:lnTo>
                    <a:pt x="502399" y="565149"/>
                  </a:lnTo>
                  <a:lnTo>
                    <a:pt x="487230" y="501649"/>
                  </a:lnTo>
                  <a:lnTo>
                    <a:pt x="479666" y="468629"/>
                  </a:lnTo>
                  <a:lnTo>
                    <a:pt x="472147" y="436879"/>
                  </a:lnTo>
                  <a:lnTo>
                    <a:pt x="471208" y="433069"/>
                  </a:lnTo>
                  <a:lnTo>
                    <a:pt x="469290" y="427989"/>
                  </a:lnTo>
                  <a:lnTo>
                    <a:pt x="470344" y="424179"/>
                  </a:lnTo>
                  <a:lnTo>
                    <a:pt x="484825" y="424179"/>
                  </a:lnTo>
                  <a:lnTo>
                    <a:pt x="485101" y="420369"/>
                  </a:lnTo>
                  <a:lnTo>
                    <a:pt x="488594" y="417829"/>
                  </a:lnTo>
                  <a:lnTo>
                    <a:pt x="485749" y="412749"/>
                  </a:lnTo>
                  <a:lnTo>
                    <a:pt x="469486" y="407669"/>
                  </a:lnTo>
                  <a:lnTo>
                    <a:pt x="436116" y="400049"/>
                  </a:lnTo>
                  <a:lnTo>
                    <a:pt x="419303" y="394969"/>
                  </a:lnTo>
                  <a:lnTo>
                    <a:pt x="419217" y="391159"/>
                  </a:lnTo>
                  <a:lnTo>
                    <a:pt x="403593" y="391159"/>
                  </a:lnTo>
                  <a:lnTo>
                    <a:pt x="383066" y="386079"/>
                  </a:lnTo>
                  <a:close/>
                </a:path>
                <a:path w="1680209" h="665480">
                  <a:moveTo>
                    <a:pt x="602284" y="97789"/>
                  </a:moveTo>
                  <a:lnTo>
                    <a:pt x="582434" y="97789"/>
                  </a:lnTo>
                  <a:lnTo>
                    <a:pt x="587616" y="100329"/>
                  </a:lnTo>
                  <a:lnTo>
                    <a:pt x="587755" y="105409"/>
                  </a:lnTo>
                  <a:lnTo>
                    <a:pt x="587927" y="109219"/>
                  </a:lnTo>
                  <a:lnTo>
                    <a:pt x="587954" y="328929"/>
                  </a:lnTo>
                  <a:lnTo>
                    <a:pt x="588543" y="337819"/>
                  </a:lnTo>
                  <a:lnTo>
                    <a:pt x="590461" y="340359"/>
                  </a:lnTo>
                  <a:lnTo>
                    <a:pt x="602843" y="341629"/>
                  </a:lnTo>
                  <a:lnTo>
                    <a:pt x="616242" y="344169"/>
                  </a:lnTo>
                  <a:lnTo>
                    <a:pt x="623735" y="344169"/>
                  </a:lnTo>
                  <a:lnTo>
                    <a:pt x="638428" y="346709"/>
                  </a:lnTo>
                  <a:lnTo>
                    <a:pt x="640816" y="353059"/>
                  </a:lnTo>
                  <a:lnTo>
                    <a:pt x="640041" y="358139"/>
                  </a:lnTo>
                  <a:lnTo>
                    <a:pt x="640156" y="496569"/>
                  </a:lnTo>
                  <a:lnTo>
                    <a:pt x="639102" y="501649"/>
                  </a:lnTo>
                  <a:lnTo>
                    <a:pt x="642238" y="506729"/>
                  </a:lnTo>
                  <a:lnTo>
                    <a:pt x="649161" y="509269"/>
                  </a:lnTo>
                  <a:lnTo>
                    <a:pt x="656331" y="510539"/>
                  </a:lnTo>
                  <a:lnTo>
                    <a:pt x="678023" y="510539"/>
                  </a:lnTo>
                  <a:lnTo>
                    <a:pt x="692165" y="511809"/>
                  </a:lnTo>
                  <a:lnTo>
                    <a:pt x="706560" y="511809"/>
                  </a:lnTo>
                  <a:lnTo>
                    <a:pt x="713887" y="513079"/>
                  </a:lnTo>
                  <a:lnTo>
                    <a:pt x="728586" y="514349"/>
                  </a:lnTo>
                  <a:lnTo>
                    <a:pt x="730580" y="519429"/>
                  </a:lnTo>
                  <a:lnTo>
                    <a:pt x="729919" y="524509"/>
                  </a:lnTo>
                  <a:lnTo>
                    <a:pt x="730046" y="654049"/>
                  </a:lnTo>
                  <a:lnTo>
                    <a:pt x="730453" y="662939"/>
                  </a:lnTo>
                  <a:lnTo>
                    <a:pt x="731227" y="662939"/>
                  </a:lnTo>
                  <a:lnTo>
                    <a:pt x="731748" y="664209"/>
                  </a:lnTo>
                  <a:lnTo>
                    <a:pt x="735507" y="665479"/>
                  </a:lnTo>
                  <a:lnTo>
                    <a:pt x="739317" y="665479"/>
                  </a:lnTo>
                  <a:lnTo>
                    <a:pt x="743699" y="662939"/>
                  </a:lnTo>
                  <a:lnTo>
                    <a:pt x="743762" y="521969"/>
                  </a:lnTo>
                  <a:lnTo>
                    <a:pt x="742365" y="518159"/>
                  </a:lnTo>
                  <a:lnTo>
                    <a:pt x="746544" y="513079"/>
                  </a:lnTo>
                  <a:lnTo>
                    <a:pt x="764400" y="513079"/>
                  </a:lnTo>
                  <a:lnTo>
                    <a:pt x="766444" y="509269"/>
                  </a:lnTo>
                  <a:lnTo>
                    <a:pt x="766864" y="505459"/>
                  </a:lnTo>
                  <a:lnTo>
                    <a:pt x="764425" y="500379"/>
                  </a:lnTo>
                  <a:lnTo>
                    <a:pt x="752175" y="499109"/>
                  </a:lnTo>
                  <a:lnTo>
                    <a:pt x="727637" y="499109"/>
                  </a:lnTo>
                  <a:lnTo>
                    <a:pt x="715479" y="497839"/>
                  </a:lnTo>
                  <a:lnTo>
                    <a:pt x="715342" y="496569"/>
                  </a:lnTo>
                  <a:lnTo>
                    <a:pt x="666417" y="496569"/>
                  </a:lnTo>
                  <a:lnTo>
                    <a:pt x="655510" y="495299"/>
                  </a:lnTo>
                  <a:lnTo>
                    <a:pt x="654989" y="492759"/>
                  </a:lnTo>
                  <a:lnTo>
                    <a:pt x="654189" y="490219"/>
                  </a:lnTo>
                  <a:lnTo>
                    <a:pt x="654189" y="355599"/>
                  </a:lnTo>
                  <a:lnTo>
                    <a:pt x="654913" y="353059"/>
                  </a:lnTo>
                  <a:lnTo>
                    <a:pt x="655396" y="349249"/>
                  </a:lnTo>
                  <a:lnTo>
                    <a:pt x="696552" y="349249"/>
                  </a:lnTo>
                  <a:lnTo>
                    <a:pt x="695528" y="346709"/>
                  </a:lnTo>
                  <a:lnTo>
                    <a:pt x="696620" y="342899"/>
                  </a:lnTo>
                  <a:lnTo>
                    <a:pt x="695070" y="341629"/>
                  </a:lnTo>
                  <a:lnTo>
                    <a:pt x="693991" y="340359"/>
                  </a:lnTo>
                  <a:lnTo>
                    <a:pt x="684783" y="339089"/>
                  </a:lnTo>
                  <a:lnTo>
                    <a:pt x="668778" y="336549"/>
                  </a:lnTo>
                  <a:lnTo>
                    <a:pt x="648743" y="334009"/>
                  </a:lnTo>
                  <a:lnTo>
                    <a:pt x="624685" y="331469"/>
                  </a:lnTo>
                  <a:lnTo>
                    <a:pt x="609587" y="328929"/>
                  </a:lnTo>
                  <a:lnTo>
                    <a:pt x="606590" y="327659"/>
                  </a:lnTo>
                  <a:lnTo>
                    <a:pt x="602932" y="327659"/>
                  </a:lnTo>
                  <a:lnTo>
                    <a:pt x="602551" y="323849"/>
                  </a:lnTo>
                  <a:lnTo>
                    <a:pt x="601865" y="321309"/>
                  </a:lnTo>
                  <a:lnTo>
                    <a:pt x="601840" y="101599"/>
                  </a:lnTo>
                  <a:lnTo>
                    <a:pt x="602208" y="99059"/>
                  </a:lnTo>
                  <a:lnTo>
                    <a:pt x="602284" y="97789"/>
                  </a:lnTo>
                  <a:close/>
                </a:path>
                <a:path w="1680209" h="665480">
                  <a:moveTo>
                    <a:pt x="1014031" y="240029"/>
                  </a:moveTo>
                  <a:lnTo>
                    <a:pt x="1006855" y="241299"/>
                  </a:lnTo>
                  <a:lnTo>
                    <a:pt x="934084" y="241299"/>
                  </a:lnTo>
                  <a:lnTo>
                    <a:pt x="932357" y="242569"/>
                  </a:lnTo>
                  <a:lnTo>
                    <a:pt x="932865" y="248919"/>
                  </a:lnTo>
                  <a:lnTo>
                    <a:pt x="933157" y="253999"/>
                  </a:lnTo>
                  <a:lnTo>
                    <a:pt x="1006576" y="253999"/>
                  </a:lnTo>
                  <a:lnTo>
                    <a:pt x="1009586" y="255269"/>
                  </a:lnTo>
                  <a:lnTo>
                    <a:pt x="1013409" y="255269"/>
                  </a:lnTo>
                  <a:lnTo>
                    <a:pt x="1013574" y="261619"/>
                  </a:lnTo>
                  <a:lnTo>
                    <a:pt x="1013828" y="266699"/>
                  </a:lnTo>
                  <a:lnTo>
                    <a:pt x="1013836" y="654049"/>
                  </a:lnTo>
                  <a:lnTo>
                    <a:pt x="1014031" y="659129"/>
                  </a:lnTo>
                  <a:lnTo>
                    <a:pt x="1014577" y="661669"/>
                  </a:lnTo>
                  <a:lnTo>
                    <a:pt x="1014933" y="664209"/>
                  </a:lnTo>
                  <a:lnTo>
                    <a:pt x="1019416" y="665479"/>
                  </a:lnTo>
                  <a:lnTo>
                    <a:pt x="1023226" y="665479"/>
                  </a:lnTo>
                  <a:lnTo>
                    <a:pt x="1027582" y="662939"/>
                  </a:lnTo>
                  <a:lnTo>
                    <a:pt x="1027633" y="469899"/>
                  </a:lnTo>
                  <a:lnTo>
                    <a:pt x="1026807" y="464819"/>
                  </a:lnTo>
                  <a:lnTo>
                    <a:pt x="1029309" y="458469"/>
                  </a:lnTo>
                  <a:lnTo>
                    <a:pt x="1071155" y="458469"/>
                  </a:lnTo>
                  <a:lnTo>
                    <a:pt x="1047788" y="449579"/>
                  </a:lnTo>
                  <a:lnTo>
                    <a:pt x="1045235" y="449579"/>
                  </a:lnTo>
                  <a:lnTo>
                    <a:pt x="1031024" y="443229"/>
                  </a:lnTo>
                  <a:lnTo>
                    <a:pt x="1028611" y="443229"/>
                  </a:lnTo>
                  <a:lnTo>
                    <a:pt x="1028293" y="439419"/>
                  </a:lnTo>
                  <a:lnTo>
                    <a:pt x="1028110" y="434339"/>
                  </a:lnTo>
                  <a:lnTo>
                    <a:pt x="1027772" y="420369"/>
                  </a:lnTo>
                  <a:lnTo>
                    <a:pt x="1027659" y="412749"/>
                  </a:lnTo>
                  <a:lnTo>
                    <a:pt x="1027537" y="397509"/>
                  </a:lnTo>
                  <a:lnTo>
                    <a:pt x="1027645" y="358139"/>
                  </a:lnTo>
                  <a:lnTo>
                    <a:pt x="1028484" y="320039"/>
                  </a:lnTo>
                  <a:lnTo>
                    <a:pt x="1030058" y="313689"/>
                  </a:lnTo>
                  <a:lnTo>
                    <a:pt x="1031163" y="313689"/>
                  </a:lnTo>
                  <a:lnTo>
                    <a:pt x="1033449" y="312419"/>
                  </a:lnTo>
                  <a:lnTo>
                    <a:pt x="1207255" y="312419"/>
                  </a:lnTo>
                  <a:lnTo>
                    <a:pt x="1207160" y="299719"/>
                  </a:lnTo>
                  <a:lnTo>
                    <a:pt x="1038313" y="299719"/>
                  </a:lnTo>
                  <a:lnTo>
                    <a:pt x="1034046" y="298449"/>
                  </a:lnTo>
                  <a:lnTo>
                    <a:pt x="1028979" y="297179"/>
                  </a:lnTo>
                  <a:lnTo>
                    <a:pt x="1027696" y="293369"/>
                  </a:lnTo>
                  <a:lnTo>
                    <a:pt x="1027572" y="253999"/>
                  </a:lnTo>
                  <a:lnTo>
                    <a:pt x="1027544" y="250189"/>
                  </a:lnTo>
                  <a:lnTo>
                    <a:pt x="1026896" y="243839"/>
                  </a:lnTo>
                  <a:lnTo>
                    <a:pt x="1024712" y="241299"/>
                  </a:lnTo>
                  <a:lnTo>
                    <a:pt x="1014031" y="240029"/>
                  </a:lnTo>
                  <a:close/>
                </a:path>
                <a:path w="1680209" h="665480">
                  <a:moveTo>
                    <a:pt x="1071155" y="458469"/>
                  </a:moveTo>
                  <a:lnTo>
                    <a:pt x="1029309" y="458469"/>
                  </a:lnTo>
                  <a:lnTo>
                    <a:pt x="1045105" y="464819"/>
                  </a:lnTo>
                  <a:lnTo>
                    <a:pt x="1060597" y="469899"/>
                  </a:lnTo>
                  <a:lnTo>
                    <a:pt x="1091209" y="482599"/>
                  </a:lnTo>
                  <a:lnTo>
                    <a:pt x="1106948" y="487679"/>
                  </a:lnTo>
                  <a:lnTo>
                    <a:pt x="1154061" y="506729"/>
                  </a:lnTo>
                  <a:lnTo>
                    <a:pt x="1184857" y="518159"/>
                  </a:lnTo>
                  <a:lnTo>
                    <a:pt x="1215605" y="530859"/>
                  </a:lnTo>
                  <a:lnTo>
                    <a:pt x="1231257" y="535939"/>
                  </a:lnTo>
                  <a:lnTo>
                    <a:pt x="1278331" y="554989"/>
                  </a:lnTo>
                  <a:lnTo>
                    <a:pt x="1282966" y="609599"/>
                  </a:lnTo>
                  <a:lnTo>
                    <a:pt x="1284017" y="623569"/>
                  </a:lnTo>
                  <a:lnTo>
                    <a:pt x="1285239" y="637539"/>
                  </a:lnTo>
                  <a:lnTo>
                    <a:pt x="1285660" y="643889"/>
                  </a:lnTo>
                  <a:lnTo>
                    <a:pt x="1285889" y="650239"/>
                  </a:lnTo>
                  <a:lnTo>
                    <a:pt x="1286491" y="657859"/>
                  </a:lnTo>
                  <a:lnTo>
                    <a:pt x="1288033" y="664209"/>
                  </a:lnTo>
                  <a:lnTo>
                    <a:pt x="1292364" y="665479"/>
                  </a:lnTo>
                  <a:lnTo>
                    <a:pt x="1296200" y="665479"/>
                  </a:lnTo>
                  <a:lnTo>
                    <a:pt x="1299959" y="662939"/>
                  </a:lnTo>
                  <a:lnTo>
                    <a:pt x="1299841" y="650239"/>
                  </a:lnTo>
                  <a:lnTo>
                    <a:pt x="1298922" y="637539"/>
                  </a:lnTo>
                  <a:lnTo>
                    <a:pt x="1297753" y="624839"/>
                  </a:lnTo>
                  <a:lnTo>
                    <a:pt x="1295951" y="598169"/>
                  </a:lnTo>
                  <a:lnTo>
                    <a:pt x="1294698" y="585469"/>
                  </a:lnTo>
                  <a:lnTo>
                    <a:pt x="1293792" y="572769"/>
                  </a:lnTo>
                  <a:lnTo>
                    <a:pt x="1293901" y="558799"/>
                  </a:lnTo>
                  <a:lnTo>
                    <a:pt x="1318281" y="558799"/>
                  </a:lnTo>
                  <a:lnTo>
                    <a:pt x="1318717" y="557529"/>
                  </a:lnTo>
                  <a:lnTo>
                    <a:pt x="1319034" y="556259"/>
                  </a:lnTo>
                  <a:lnTo>
                    <a:pt x="1319656" y="552449"/>
                  </a:lnTo>
                  <a:lnTo>
                    <a:pt x="1301762" y="546099"/>
                  </a:lnTo>
                  <a:lnTo>
                    <a:pt x="1266002" y="532129"/>
                  </a:lnTo>
                  <a:lnTo>
                    <a:pt x="1248600" y="525779"/>
                  </a:lnTo>
                  <a:lnTo>
                    <a:pt x="1248368" y="519429"/>
                  </a:lnTo>
                  <a:lnTo>
                    <a:pt x="1227404" y="519429"/>
                  </a:lnTo>
                  <a:lnTo>
                    <a:pt x="1223632" y="515619"/>
                  </a:lnTo>
                  <a:lnTo>
                    <a:pt x="1215834" y="513079"/>
                  </a:lnTo>
                  <a:lnTo>
                    <a:pt x="1212138" y="511809"/>
                  </a:lnTo>
                  <a:lnTo>
                    <a:pt x="1207693" y="509269"/>
                  </a:lnTo>
                  <a:lnTo>
                    <a:pt x="1207439" y="502919"/>
                  </a:lnTo>
                  <a:lnTo>
                    <a:pt x="1188313" y="502919"/>
                  </a:lnTo>
                  <a:lnTo>
                    <a:pt x="1185862" y="501649"/>
                  </a:lnTo>
                  <a:lnTo>
                    <a:pt x="1183106" y="501649"/>
                  </a:lnTo>
                  <a:lnTo>
                    <a:pt x="1182242" y="500379"/>
                  </a:lnTo>
                  <a:lnTo>
                    <a:pt x="1071155" y="458469"/>
                  </a:lnTo>
                  <a:close/>
                </a:path>
                <a:path w="1680209" h="665480">
                  <a:moveTo>
                    <a:pt x="1289637" y="161289"/>
                  </a:moveTo>
                  <a:lnTo>
                    <a:pt x="1253477" y="161289"/>
                  </a:lnTo>
                  <a:lnTo>
                    <a:pt x="1257287" y="163829"/>
                  </a:lnTo>
                  <a:lnTo>
                    <a:pt x="1261338" y="165099"/>
                  </a:lnTo>
                  <a:lnTo>
                    <a:pt x="1595831" y="306069"/>
                  </a:lnTo>
                  <a:lnTo>
                    <a:pt x="1601660" y="307339"/>
                  </a:lnTo>
                  <a:lnTo>
                    <a:pt x="1606448" y="312419"/>
                  </a:lnTo>
                  <a:lnTo>
                    <a:pt x="1606446" y="647699"/>
                  </a:lnTo>
                  <a:lnTo>
                    <a:pt x="1606560" y="652779"/>
                  </a:lnTo>
                  <a:lnTo>
                    <a:pt x="1607210" y="664209"/>
                  </a:lnTo>
                  <a:lnTo>
                    <a:pt x="1611604" y="664209"/>
                  </a:lnTo>
                  <a:lnTo>
                    <a:pt x="1615363" y="665479"/>
                  </a:lnTo>
                  <a:lnTo>
                    <a:pt x="1619719" y="662939"/>
                  </a:lnTo>
                  <a:lnTo>
                    <a:pt x="1619884" y="657859"/>
                  </a:lnTo>
                  <a:lnTo>
                    <a:pt x="1620164" y="654049"/>
                  </a:lnTo>
                  <a:lnTo>
                    <a:pt x="1620284" y="422909"/>
                  </a:lnTo>
                  <a:lnTo>
                    <a:pt x="1620304" y="420369"/>
                  </a:lnTo>
                  <a:lnTo>
                    <a:pt x="1621167" y="417829"/>
                  </a:lnTo>
                  <a:lnTo>
                    <a:pt x="1621739" y="414019"/>
                  </a:lnTo>
                  <a:lnTo>
                    <a:pt x="1679689" y="414019"/>
                  </a:lnTo>
                  <a:lnTo>
                    <a:pt x="1679689" y="400049"/>
                  </a:lnTo>
                  <a:lnTo>
                    <a:pt x="1622082" y="400049"/>
                  </a:lnTo>
                  <a:lnTo>
                    <a:pt x="1621370" y="397509"/>
                  </a:lnTo>
                  <a:lnTo>
                    <a:pt x="1620342" y="396239"/>
                  </a:lnTo>
                  <a:lnTo>
                    <a:pt x="1620342" y="321309"/>
                  </a:lnTo>
                  <a:lnTo>
                    <a:pt x="1620989" y="320039"/>
                  </a:lnTo>
                  <a:lnTo>
                    <a:pt x="1621485" y="317499"/>
                  </a:lnTo>
                  <a:lnTo>
                    <a:pt x="1652181" y="317499"/>
                  </a:lnTo>
                  <a:lnTo>
                    <a:pt x="1652587" y="316229"/>
                  </a:lnTo>
                  <a:lnTo>
                    <a:pt x="1651939" y="314959"/>
                  </a:lnTo>
                  <a:lnTo>
                    <a:pt x="1650885" y="314959"/>
                  </a:lnTo>
                  <a:lnTo>
                    <a:pt x="1609724" y="297179"/>
                  </a:lnTo>
                  <a:lnTo>
                    <a:pt x="1605686" y="294639"/>
                  </a:lnTo>
                  <a:lnTo>
                    <a:pt x="1601927" y="293369"/>
                  </a:lnTo>
                  <a:lnTo>
                    <a:pt x="1600034" y="287019"/>
                  </a:lnTo>
                  <a:lnTo>
                    <a:pt x="1600682" y="285749"/>
                  </a:lnTo>
                  <a:lnTo>
                    <a:pt x="1584718" y="285749"/>
                  </a:lnTo>
                  <a:lnTo>
                    <a:pt x="1583080" y="284479"/>
                  </a:lnTo>
                  <a:lnTo>
                    <a:pt x="1580565" y="284479"/>
                  </a:lnTo>
                  <a:lnTo>
                    <a:pt x="1448879" y="228599"/>
                  </a:lnTo>
                  <a:lnTo>
                    <a:pt x="1447672" y="228599"/>
                  </a:lnTo>
                  <a:lnTo>
                    <a:pt x="1446568" y="227329"/>
                  </a:lnTo>
                  <a:lnTo>
                    <a:pt x="1445120" y="226059"/>
                  </a:lnTo>
                  <a:lnTo>
                    <a:pt x="1444523" y="224789"/>
                  </a:lnTo>
                  <a:lnTo>
                    <a:pt x="1444180" y="223519"/>
                  </a:lnTo>
                  <a:lnTo>
                    <a:pt x="1443862" y="220979"/>
                  </a:lnTo>
                  <a:lnTo>
                    <a:pt x="1443738" y="219709"/>
                  </a:lnTo>
                  <a:lnTo>
                    <a:pt x="1423974" y="219709"/>
                  </a:lnTo>
                  <a:lnTo>
                    <a:pt x="1420317" y="217169"/>
                  </a:lnTo>
                  <a:lnTo>
                    <a:pt x="1416418" y="214629"/>
                  </a:lnTo>
                  <a:lnTo>
                    <a:pt x="1289637" y="161289"/>
                  </a:lnTo>
                  <a:close/>
                </a:path>
                <a:path w="1680209" h="665480">
                  <a:moveTo>
                    <a:pt x="285394" y="364489"/>
                  </a:moveTo>
                  <a:lnTo>
                    <a:pt x="284505" y="364489"/>
                  </a:lnTo>
                  <a:lnTo>
                    <a:pt x="283095" y="365759"/>
                  </a:lnTo>
                  <a:lnTo>
                    <a:pt x="280263" y="375919"/>
                  </a:lnTo>
                  <a:lnTo>
                    <a:pt x="292176" y="379729"/>
                  </a:lnTo>
                  <a:lnTo>
                    <a:pt x="298183" y="382269"/>
                  </a:lnTo>
                  <a:lnTo>
                    <a:pt x="298119" y="455929"/>
                  </a:lnTo>
                  <a:lnTo>
                    <a:pt x="296951" y="457199"/>
                  </a:lnTo>
                  <a:lnTo>
                    <a:pt x="296062" y="458469"/>
                  </a:lnTo>
                  <a:lnTo>
                    <a:pt x="234213" y="458469"/>
                  </a:lnTo>
                  <a:lnTo>
                    <a:pt x="243827" y="461009"/>
                  </a:lnTo>
                  <a:lnTo>
                    <a:pt x="326321" y="480059"/>
                  </a:lnTo>
                  <a:lnTo>
                    <a:pt x="355117" y="487679"/>
                  </a:lnTo>
                  <a:lnTo>
                    <a:pt x="357898" y="488949"/>
                  </a:lnTo>
                  <a:lnTo>
                    <a:pt x="361200" y="490219"/>
                  </a:lnTo>
                  <a:lnTo>
                    <a:pt x="361264" y="654049"/>
                  </a:lnTo>
                  <a:lnTo>
                    <a:pt x="359930" y="659129"/>
                  </a:lnTo>
                  <a:lnTo>
                    <a:pt x="363105" y="664209"/>
                  </a:lnTo>
                  <a:lnTo>
                    <a:pt x="374065" y="664209"/>
                  </a:lnTo>
                  <a:lnTo>
                    <a:pt x="374383" y="660399"/>
                  </a:lnTo>
                  <a:lnTo>
                    <a:pt x="374865" y="656589"/>
                  </a:lnTo>
                  <a:lnTo>
                    <a:pt x="375375" y="598169"/>
                  </a:lnTo>
                  <a:lnTo>
                    <a:pt x="375248" y="532129"/>
                  </a:lnTo>
                  <a:lnTo>
                    <a:pt x="374627" y="497839"/>
                  </a:lnTo>
                  <a:lnTo>
                    <a:pt x="373329" y="478789"/>
                  </a:lnTo>
                  <a:lnTo>
                    <a:pt x="358611" y="473709"/>
                  </a:lnTo>
                  <a:lnTo>
                    <a:pt x="343377" y="469899"/>
                  </a:lnTo>
                  <a:lnTo>
                    <a:pt x="327889" y="467359"/>
                  </a:lnTo>
                  <a:lnTo>
                    <a:pt x="312407" y="462279"/>
                  </a:lnTo>
                  <a:lnTo>
                    <a:pt x="312291" y="449579"/>
                  </a:lnTo>
                  <a:lnTo>
                    <a:pt x="312179" y="414019"/>
                  </a:lnTo>
                  <a:lnTo>
                    <a:pt x="312240" y="396239"/>
                  </a:lnTo>
                  <a:lnTo>
                    <a:pt x="313042" y="386079"/>
                  </a:lnTo>
                  <a:lnTo>
                    <a:pt x="383066" y="386079"/>
                  </a:lnTo>
                  <a:lnTo>
                    <a:pt x="345771" y="378459"/>
                  </a:lnTo>
                  <a:lnTo>
                    <a:pt x="285394" y="364489"/>
                  </a:lnTo>
                  <a:close/>
                </a:path>
                <a:path w="1680209" h="665480">
                  <a:moveTo>
                    <a:pt x="102225" y="496569"/>
                  </a:moveTo>
                  <a:lnTo>
                    <a:pt x="72085" y="496569"/>
                  </a:lnTo>
                  <a:lnTo>
                    <a:pt x="74167" y="497839"/>
                  </a:lnTo>
                  <a:lnTo>
                    <a:pt x="76923" y="497839"/>
                  </a:lnTo>
                  <a:lnTo>
                    <a:pt x="77156" y="505459"/>
                  </a:lnTo>
                  <a:lnTo>
                    <a:pt x="77230" y="643889"/>
                  </a:lnTo>
                  <a:lnTo>
                    <a:pt x="77321" y="650239"/>
                  </a:lnTo>
                  <a:lnTo>
                    <a:pt x="78168" y="660399"/>
                  </a:lnTo>
                  <a:lnTo>
                    <a:pt x="82765" y="661669"/>
                  </a:lnTo>
                  <a:lnTo>
                    <a:pt x="86537" y="662939"/>
                  </a:lnTo>
                  <a:lnTo>
                    <a:pt x="90728" y="659129"/>
                  </a:lnTo>
                  <a:lnTo>
                    <a:pt x="90817" y="654049"/>
                  </a:lnTo>
                  <a:lnTo>
                    <a:pt x="90953" y="651509"/>
                  </a:lnTo>
                  <a:lnTo>
                    <a:pt x="91079" y="525779"/>
                  </a:lnTo>
                  <a:lnTo>
                    <a:pt x="91122" y="507999"/>
                  </a:lnTo>
                  <a:lnTo>
                    <a:pt x="90106" y="502919"/>
                  </a:lnTo>
                  <a:lnTo>
                    <a:pt x="92494" y="497839"/>
                  </a:lnTo>
                  <a:lnTo>
                    <a:pt x="102225" y="496569"/>
                  </a:lnTo>
                  <a:close/>
                </a:path>
                <a:path w="1680209" h="665480">
                  <a:moveTo>
                    <a:pt x="1318281" y="558799"/>
                  </a:moveTo>
                  <a:lnTo>
                    <a:pt x="1301953" y="558799"/>
                  </a:lnTo>
                  <a:lnTo>
                    <a:pt x="1307795" y="563879"/>
                  </a:lnTo>
                  <a:lnTo>
                    <a:pt x="1315300" y="565149"/>
                  </a:lnTo>
                  <a:lnTo>
                    <a:pt x="1316278" y="562609"/>
                  </a:lnTo>
                  <a:lnTo>
                    <a:pt x="1317409" y="561339"/>
                  </a:lnTo>
                  <a:lnTo>
                    <a:pt x="1318281" y="558799"/>
                  </a:lnTo>
                  <a:close/>
                </a:path>
                <a:path w="1680209" h="665480">
                  <a:moveTo>
                    <a:pt x="1229525" y="135889"/>
                  </a:moveTo>
                  <a:lnTo>
                    <a:pt x="1224318" y="147319"/>
                  </a:lnTo>
                  <a:lnTo>
                    <a:pt x="1232204" y="153669"/>
                  </a:lnTo>
                  <a:lnTo>
                    <a:pt x="1232845" y="176529"/>
                  </a:lnTo>
                  <a:lnTo>
                    <a:pt x="1233186" y="219709"/>
                  </a:lnTo>
                  <a:lnTo>
                    <a:pt x="1233310" y="248919"/>
                  </a:lnTo>
                  <a:lnTo>
                    <a:pt x="1233434" y="313689"/>
                  </a:lnTo>
                  <a:lnTo>
                    <a:pt x="1233307" y="400049"/>
                  </a:lnTo>
                  <a:lnTo>
                    <a:pt x="1233058" y="453389"/>
                  </a:lnTo>
                  <a:lnTo>
                    <a:pt x="1232681" y="495299"/>
                  </a:lnTo>
                  <a:lnTo>
                    <a:pt x="1227404" y="519429"/>
                  </a:lnTo>
                  <a:lnTo>
                    <a:pt x="1248368" y="519429"/>
                  </a:lnTo>
                  <a:lnTo>
                    <a:pt x="1247366" y="469899"/>
                  </a:lnTo>
                  <a:lnTo>
                    <a:pt x="1246896" y="410209"/>
                  </a:lnTo>
                  <a:lnTo>
                    <a:pt x="1246771" y="373379"/>
                  </a:lnTo>
                  <a:lnTo>
                    <a:pt x="1246893" y="228599"/>
                  </a:lnTo>
                  <a:lnTo>
                    <a:pt x="1247010" y="210819"/>
                  </a:lnTo>
                  <a:lnTo>
                    <a:pt x="1247388" y="176529"/>
                  </a:lnTo>
                  <a:lnTo>
                    <a:pt x="1247520" y="167639"/>
                  </a:lnTo>
                  <a:lnTo>
                    <a:pt x="1247952" y="165099"/>
                  </a:lnTo>
                  <a:lnTo>
                    <a:pt x="1248232" y="161289"/>
                  </a:lnTo>
                  <a:lnTo>
                    <a:pt x="1289637" y="161289"/>
                  </a:lnTo>
                  <a:lnTo>
                    <a:pt x="1244358" y="142239"/>
                  </a:lnTo>
                  <a:lnTo>
                    <a:pt x="1237335" y="139699"/>
                  </a:lnTo>
                  <a:lnTo>
                    <a:pt x="1229525" y="135889"/>
                  </a:lnTo>
                  <a:close/>
                </a:path>
                <a:path w="1680209" h="665480">
                  <a:moveTo>
                    <a:pt x="1207255" y="312419"/>
                  </a:moveTo>
                  <a:lnTo>
                    <a:pt x="1186167" y="312419"/>
                  </a:lnTo>
                  <a:lnTo>
                    <a:pt x="1189139" y="313689"/>
                  </a:lnTo>
                  <a:lnTo>
                    <a:pt x="1192517" y="313689"/>
                  </a:lnTo>
                  <a:lnTo>
                    <a:pt x="1192580" y="314959"/>
                  </a:lnTo>
                  <a:lnTo>
                    <a:pt x="1193228" y="318769"/>
                  </a:lnTo>
                  <a:lnTo>
                    <a:pt x="1193406" y="320039"/>
                  </a:lnTo>
                  <a:lnTo>
                    <a:pt x="1193469" y="501649"/>
                  </a:lnTo>
                  <a:lnTo>
                    <a:pt x="1192237" y="501649"/>
                  </a:lnTo>
                  <a:lnTo>
                    <a:pt x="1189901" y="502919"/>
                  </a:lnTo>
                  <a:lnTo>
                    <a:pt x="1207439" y="502919"/>
                  </a:lnTo>
                  <a:lnTo>
                    <a:pt x="1207319" y="499109"/>
                  </a:lnTo>
                  <a:lnTo>
                    <a:pt x="1207255" y="312419"/>
                  </a:lnTo>
                  <a:close/>
                </a:path>
                <a:path w="1680209" h="665480">
                  <a:moveTo>
                    <a:pt x="260426" y="269239"/>
                  </a:moveTo>
                  <a:lnTo>
                    <a:pt x="12649" y="300989"/>
                  </a:lnTo>
                  <a:lnTo>
                    <a:pt x="8712" y="302259"/>
                  </a:lnTo>
                  <a:lnTo>
                    <a:pt x="4813" y="302259"/>
                  </a:lnTo>
                  <a:lnTo>
                    <a:pt x="660" y="303529"/>
                  </a:lnTo>
                  <a:lnTo>
                    <a:pt x="0" y="307339"/>
                  </a:lnTo>
                  <a:lnTo>
                    <a:pt x="18503" y="311149"/>
                  </a:lnTo>
                  <a:lnTo>
                    <a:pt x="17792" y="316229"/>
                  </a:lnTo>
                  <a:lnTo>
                    <a:pt x="14099" y="344169"/>
                  </a:lnTo>
                  <a:lnTo>
                    <a:pt x="13727" y="382269"/>
                  </a:lnTo>
                  <a:lnTo>
                    <a:pt x="13611" y="415289"/>
                  </a:lnTo>
                  <a:lnTo>
                    <a:pt x="14312" y="467359"/>
                  </a:lnTo>
                  <a:lnTo>
                    <a:pt x="14973" y="496569"/>
                  </a:lnTo>
                  <a:lnTo>
                    <a:pt x="121787" y="496569"/>
                  </a:lnTo>
                  <a:lnTo>
                    <a:pt x="131546" y="495299"/>
                  </a:lnTo>
                  <a:lnTo>
                    <a:pt x="131546" y="483869"/>
                  </a:lnTo>
                  <a:lnTo>
                    <a:pt x="32918" y="483869"/>
                  </a:lnTo>
                  <a:lnTo>
                    <a:pt x="29070" y="481329"/>
                  </a:lnTo>
                  <a:lnTo>
                    <a:pt x="27304" y="477519"/>
                  </a:lnTo>
                  <a:lnTo>
                    <a:pt x="27952" y="472439"/>
                  </a:lnTo>
                  <a:lnTo>
                    <a:pt x="27990" y="323849"/>
                  </a:lnTo>
                  <a:lnTo>
                    <a:pt x="26682" y="318769"/>
                  </a:lnTo>
                  <a:lnTo>
                    <a:pt x="31267" y="314959"/>
                  </a:lnTo>
                  <a:lnTo>
                    <a:pt x="224878" y="288289"/>
                  </a:lnTo>
                  <a:lnTo>
                    <a:pt x="242290" y="288289"/>
                  </a:lnTo>
                  <a:lnTo>
                    <a:pt x="242696" y="285749"/>
                  </a:lnTo>
                  <a:lnTo>
                    <a:pt x="262813" y="281939"/>
                  </a:lnTo>
                  <a:lnTo>
                    <a:pt x="263956" y="276859"/>
                  </a:lnTo>
                  <a:lnTo>
                    <a:pt x="263842" y="273049"/>
                  </a:lnTo>
                  <a:lnTo>
                    <a:pt x="260426" y="269239"/>
                  </a:lnTo>
                  <a:close/>
                </a:path>
                <a:path w="1680209" h="665480">
                  <a:moveTo>
                    <a:pt x="714528" y="449579"/>
                  </a:moveTo>
                  <a:lnTo>
                    <a:pt x="698182" y="449579"/>
                  </a:lnTo>
                  <a:lnTo>
                    <a:pt x="701103" y="454659"/>
                  </a:lnTo>
                  <a:lnTo>
                    <a:pt x="699681" y="459739"/>
                  </a:lnTo>
                  <a:lnTo>
                    <a:pt x="700033" y="467359"/>
                  </a:lnTo>
                  <a:lnTo>
                    <a:pt x="700062" y="474979"/>
                  </a:lnTo>
                  <a:lnTo>
                    <a:pt x="699833" y="485139"/>
                  </a:lnTo>
                  <a:lnTo>
                    <a:pt x="700544" y="490219"/>
                  </a:lnTo>
                  <a:lnTo>
                    <a:pt x="698868" y="496569"/>
                  </a:lnTo>
                  <a:lnTo>
                    <a:pt x="715342" y="496569"/>
                  </a:lnTo>
                  <a:lnTo>
                    <a:pt x="714240" y="486409"/>
                  </a:lnTo>
                  <a:lnTo>
                    <a:pt x="713814" y="474979"/>
                  </a:lnTo>
                  <a:lnTo>
                    <a:pt x="713938" y="457199"/>
                  </a:lnTo>
                  <a:lnTo>
                    <a:pt x="714528" y="449579"/>
                  </a:lnTo>
                  <a:close/>
                </a:path>
                <a:path w="1680209" h="665480">
                  <a:moveTo>
                    <a:pt x="41046" y="482599"/>
                  </a:moveTo>
                  <a:lnTo>
                    <a:pt x="37122" y="482599"/>
                  </a:lnTo>
                  <a:lnTo>
                    <a:pt x="32918" y="483869"/>
                  </a:lnTo>
                  <a:lnTo>
                    <a:pt x="60254" y="483869"/>
                  </a:lnTo>
                  <a:lnTo>
                    <a:pt x="41046" y="482599"/>
                  </a:lnTo>
                  <a:close/>
                </a:path>
                <a:path w="1680209" h="665480">
                  <a:moveTo>
                    <a:pt x="242290" y="288289"/>
                  </a:moveTo>
                  <a:lnTo>
                    <a:pt x="224878" y="288289"/>
                  </a:lnTo>
                  <a:lnTo>
                    <a:pt x="228650" y="293369"/>
                  </a:lnTo>
                  <a:lnTo>
                    <a:pt x="227380" y="298449"/>
                  </a:lnTo>
                  <a:lnTo>
                    <a:pt x="227399" y="302259"/>
                  </a:lnTo>
                  <a:lnTo>
                    <a:pt x="227520" y="447039"/>
                  </a:lnTo>
                  <a:lnTo>
                    <a:pt x="227749" y="450849"/>
                  </a:lnTo>
                  <a:lnTo>
                    <a:pt x="227952" y="455929"/>
                  </a:lnTo>
                  <a:lnTo>
                    <a:pt x="230416" y="458469"/>
                  </a:lnTo>
                  <a:lnTo>
                    <a:pt x="296062" y="458469"/>
                  </a:lnTo>
                  <a:lnTo>
                    <a:pt x="269089" y="453389"/>
                  </a:lnTo>
                  <a:lnTo>
                    <a:pt x="242354" y="445769"/>
                  </a:lnTo>
                  <a:lnTo>
                    <a:pt x="242011" y="443229"/>
                  </a:lnTo>
                  <a:lnTo>
                    <a:pt x="241528" y="440689"/>
                  </a:lnTo>
                  <a:lnTo>
                    <a:pt x="241553" y="290829"/>
                  </a:lnTo>
                  <a:lnTo>
                    <a:pt x="242290" y="288289"/>
                  </a:lnTo>
                  <a:close/>
                </a:path>
                <a:path w="1680209" h="665480">
                  <a:moveTo>
                    <a:pt x="713828" y="100329"/>
                  </a:moveTo>
                  <a:lnTo>
                    <a:pt x="697928" y="100329"/>
                  </a:lnTo>
                  <a:lnTo>
                    <a:pt x="701166" y="104139"/>
                  </a:lnTo>
                  <a:lnTo>
                    <a:pt x="699909" y="109219"/>
                  </a:lnTo>
                  <a:lnTo>
                    <a:pt x="700031" y="243839"/>
                  </a:lnTo>
                  <a:lnTo>
                    <a:pt x="700316" y="252729"/>
                  </a:lnTo>
                  <a:lnTo>
                    <a:pt x="701598" y="253999"/>
                  </a:lnTo>
                  <a:lnTo>
                    <a:pt x="804024" y="253999"/>
                  </a:lnTo>
                  <a:lnTo>
                    <a:pt x="804595" y="257809"/>
                  </a:lnTo>
                  <a:lnTo>
                    <a:pt x="805383" y="259079"/>
                  </a:lnTo>
                  <a:lnTo>
                    <a:pt x="805395" y="400049"/>
                  </a:lnTo>
                  <a:lnTo>
                    <a:pt x="804989" y="401319"/>
                  </a:lnTo>
                  <a:lnTo>
                    <a:pt x="804671" y="403859"/>
                  </a:lnTo>
                  <a:lnTo>
                    <a:pt x="796391" y="406399"/>
                  </a:lnTo>
                  <a:lnTo>
                    <a:pt x="792149" y="407669"/>
                  </a:lnTo>
                  <a:lnTo>
                    <a:pt x="719327" y="427989"/>
                  </a:lnTo>
                  <a:lnTo>
                    <a:pt x="701905" y="433069"/>
                  </a:lnTo>
                  <a:lnTo>
                    <a:pt x="682485" y="439419"/>
                  </a:lnTo>
                  <a:lnTo>
                    <a:pt x="680554" y="440689"/>
                  </a:lnTo>
                  <a:lnTo>
                    <a:pt x="677824" y="441959"/>
                  </a:lnTo>
                  <a:lnTo>
                    <a:pt x="681469" y="453389"/>
                  </a:lnTo>
                  <a:lnTo>
                    <a:pt x="698182" y="449579"/>
                  </a:lnTo>
                  <a:lnTo>
                    <a:pt x="714528" y="449579"/>
                  </a:lnTo>
                  <a:lnTo>
                    <a:pt x="714921" y="444499"/>
                  </a:lnTo>
                  <a:lnTo>
                    <a:pt x="717194" y="443229"/>
                  </a:lnTo>
                  <a:lnTo>
                    <a:pt x="719607" y="441959"/>
                  </a:lnTo>
                  <a:lnTo>
                    <a:pt x="764401" y="430529"/>
                  </a:lnTo>
                  <a:lnTo>
                    <a:pt x="785546" y="424179"/>
                  </a:lnTo>
                  <a:lnTo>
                    <a:pt x="817295" y="416559"/>
                  </a:lnTo>
                  <a:lnTo>
                    <a:pt x="868298" y="416559"/>
                  </a:lnTo>
                  <a:lnTo>
                    <a:pt x="869492" y="415289"/>
                  </a:lnTo>
                  <a:lnTo>
                    <a:pt x="871181" y="414019"/>
                  </a:lnTo>
                  <a:lnTo>
                    <a:pt x="870699" y="403859"/>
                  </a:lnTo>
                  <a:lnTo>
                    <a:pt x="862075" y="402589"/>
                  </a:lnTo>
                  <a:lnTo>
                    <a:pt x="820585" y="402589"/>
                  </a:lnTo>
                  <a:lnTo>
                    <a:pt x="818514" y="396239"/>
                  </a:lnTo>
                  <a:lnTo>
                    <a:pt x="819251" y="392429"/>
                  </a:lnTo>
                  <a:lnTo>
                    <a:pt x="819161" y="257809"/>
                  </a:lnTo>
                  <a:lnTo>
                    <a:pt x="818889" y="248919"/>
                  </a:lnTo>
                  <a:lnTo>
                    <a:pt x="816794" y="242569"/>
                  </a:lnTo>
                  <a:lnTo>
                    <a:pt x="811146" y="241299"/>
                  </a:lnTo>
                  <a:lnTo>
                    <a:pt x="717397" y="241299"/>
                  </a:lnTo>
                  <a:lnTo>
                    <a:pt x="714286" y="237489"/>
                  </a:lnTo>
                  <a:lnTo>
                    <a:pt x="714146" y="234949"/>
                  </a:lnTo>
                  <a:lnTo>
                    <a:pt x="713803" y="232409"/>
                  </a:lnTo>
                  <a:lnTo>
                    <a:pt x="713828" y="100329"/>
                  </a:lnTo>
                  <a:close/>
                </a:path>
                <a:path w="1680209" h="665480">
                  <a:moveTo>
                    <a:pt x="484825" y="424179"/>
                  </a:moveTo>
                  <a:lnTo>
                    <a:pt x="470344" y="424179"/>
                  </a:lnTo>
                  <a:lnTo>
                    <a:pt x="484733" y="425449"/>
                  </a:lnTo>
                  <a:lnTo>
                    <a:pt x="484825" y="424179"/>
                  </a:lnTo>
                  <a:close/>
                </a:path>
                <a:path w="1680209" h="665480">
                  <a:moveTo>
                    <a:pt x="384712" y="153669"/>
                  </a:moveTo>
                  <a:lnTo>
                    <a:pt x="368376" y="153669"/>
                  </a:lnTo>
                  <a:lnTo>
                    <a:pt x="368884" y="154939"/>
                  </a:lnTo>
                  <a:lnTo>
                    <a:pt x="369887" y="156209"/>
                  </a:lnTo>
                  <a:lnTo>
                    <a:pt x="370281" y="161289"/>
                  </a:lnTo>
                  <a:lnTo>
                    <a:pt x="370400" y="294639"/>
                  </a:lnTo>
                  <a:lnTo>
                    <a:pt x="386880" y="312419"/>
                  </a:lnTo>
                  <a:lnTo>
                    <a:pt x="403428" y="316229"/>
                  </a:lnTo>
                  <a:lnTo>
                    <a:pt x="404566" y="331469"/>
                  </a:lnTo>
                  <a:lnTo>
                    <a:pt x="404776" y="342899"/>
                  </a:lnTo>
                  <a:lnTo>
                    <a:pt x="404890" y="358139"/>
                  </a:lnTo>
                  <a:lnTo>
                    <a:pt x="404633" y="375919"/>
                  </a:lnTo>
                  <a:lnTo>
                    <a:pt x="403593" y="391159"/>
                  </a:lnTo>
                  <a:lnTo>
                    <a:pt x="419217" y="391159"/>
                  </a:lnTo>
                  <a:lnTo>
                    <a:pt x="419188" y="389889"/>
                  </a:lnTo>
                  <a:lnTo>
                    <a:pt x="419044" y="387349"/>
                  </a:lnTo>
                  <a:lnTo>
                    <a:pt x="418884" y="304799"/>
                  </a:lnTo>
                  <a:lnTo>
                    <a:pt x="418706" y="303529"/>
                  </a:lnTo>
                  <a:lnTo>
                    <a:pt x="404583" y="300989"/>
                  </a:lnTo>
                  <a:lnTo>
                    <a:pt x="391096" y="300989"/>
                  </a:lnTo>
                  <a:lnTo>
                    <a:pt x="385140" y="297179"/>
                  </a:lnTo>
                  <a:lnTo>
                    <a:pt x="384911" y="294639"/>
                  </a:lnTo>
                  <a:lnTo>
                    <a:pt x="384467" y="292099"/>
                  </a:lnTo>
                  <a:lnTo>
                    <a:pt x="384492" y="154939"/>
                  </a:lnTo>
                  <a:lnTo>
                    <a:pt x="384712" y="153669"/>
                  </a:lnTo>
                  <a:close/>
                </a:path>
                <a:path w="1680209" h="665480">
                  <a:moveTo>
                    <a:pt x="696552" y="349249"/>
                  </a:moveTo>
                  <a:lnTo>
                    <a:pt x="655396" y="349249"/>
                  </a:lnTo>
                  <a:lnTo>
                    <a:pt x="693115" y="354329"/>
                  </a:lnTo>
                  <a:lnTo>
                    <a:pt x="697064" y="350519"/>
                  </a:lnTo>
                  <a:lnTo>
                    <a:pt x="696552" y="349249"/>
                  </a:lnTo>
                  <a:close/>
                </a:path>
                <a:path w="1680209" h="665480">
                  <a:moveTo>
                    <a:pt x="1652181" y="317499"/>
                  </a:moveTo>
                  <a:lnTo>
                    <a:pt x="1621485" y="317499"/>
                  </a:lnTo>
                  <a:lnTo>
                    <a:pt x="1628029" y="320039"/>
                  </a:lnTo>
                  <a:lnTo>
                    <a:pt x="1646580" y="327659"/>
                  </a:lnTo>
                  <a:lnTo>
                    <a:pt x="1650720" y="325119"/>
                  </a:lnTo>
                  <a:lnTo>
                    <a:pt x="1651368" y="320039"/>
                  </a:lnTo>
                  <a:lnTo>
                    <a:pt x="1652181" y="317499"/>
                  </a:lnTo>
                  <a:close/>
                </a:path>
                <a:path w="1680209" h="665480">
                  <a:moveTo>
                    <a:pt x="397522" y="299719"/>
                  </a:moveTo>
                  <a:lnTo>
                    <a:pt x="391096" y="300989"/>
                  </a:lnTo>
                  <a:lnTo>
                    <a:pt x="404583" y="300989"/>
                  </a:lnTo>
                  <a:lnTo>
                    <a:pt x="397522" y="299719"/>
                  </a:lnTo>
                  <a:close/>
                </a:path>
                <a:path w="1680209" h="665480">
                  <a:moveTo>
                    <a:pt x="1173302" y="135889"/>
                  </a:moveTo>
                  <a:lnTo>
                    <a:pt x="1051953" y="135889"/>
                  </a:lnTo>
                  <a:lnTo>
                    <a:pt x="1045997" y="137159"/>
                  </a:lnTo>
                  <a:lnTo>
                    <a:pt x="1043914" y="138429"/>
                  </a:lnTo>
                  <a:lnTo>
                    <a:pt x="1043332" y="144779"/>
                  </a:lnTo>
                  <a:lnTo>
                    <a:pt x="1043292" y="297179"/>
                  </a:lnTo>
                  <a:lnTo>
                    <a:pt x="1038313" y="299719"/>
                  </a:lnTo>
                  <a:lnTo>
                    <a:pt x="1207160" y="299719"/>
                  </a:lnTo>
                  <a:lnTo>
                    <a:pt x="1206271" y="298449"/>
                  </a:lnTo>
                  <a:lnTo>
                    <a:pt x="1067108" y="298449"/>
                  </a:lnTo>
                  <a:lnTo>
                    <a:pt x="1058151" y="297179"/>
                  </a:lnTo>
                  <a:lnTo>
                    <a:pt x="1057528" y="294639"/>
                  </a:lnTo>
                  <a:lnTo>
                    <a:pt x="1057186" y="292099"/>
                  </a:lnTo>
                  <a:lnTo>
                    <a:pt x="1056614" y="281939"/>
                  </a:lnTo>
                  <a:lnTo>
                    <a:pt x="1056868" y="276859"/>
                  </a:lnTo>
                  <a:lnTo>
                    <a:pt x="1057071" y="267969"/>
                  </a:lnTo>
                  <a:lnTo>
                    <a:pt x="1056950" y="253999"/>
                  </a:lnTo>
                  <a:lnTo>
                    <a:pt x="1057022" y="160019"/>
                  </a:lnTo>
                  <a:lnTo>
                    <a:pt x="1057389" y="151129"/>
                  </a:lnTo>
                  <a:lnTo>
                    <a:pt x="1058976" y="149859"/>
                  </a:lnTo>
                  <a:lnTo>
                    <a:pt x="1176250" y="149859"/>
                  </a:lnTo>
                  <a:lnTo>
                    <a:pt x="1176261" y="146049"/>
                  </a:lnTo>
                  <a:lnTo>
                    <a:pt x="1175473" y="138429"/>
                  </a:lnTo>
                  <a:lnTo>
                    <a:pt x="1173302" y="135889"/>
                  </a:lnTo>
                  <a:close/>
                </a:path>
                <a:path w="1680209" h="665480">
                  <a:moveTo>
                    <a:pt x="1176250" y="149859"/>
                  </a:moveTo>
                  <a:lnTo>
                    <a:pt x="1154010" y="149859"/>
                  </a:lnTo>
                  <a:lnTo>
                    <a:pt x="1159103" y="151129"/>
                  </a:lnTo>
                  <a:lnTo>
                    <a:pt x="1161719" y="151129"/>
                  </a:lnTo>
                  <a:lnTo>
                    <a:pt x="1161948" y="152399"/>
                  </a:lnTo>
                  <a:lnTo>
                    <a:pt x="1162088" y="154939"/>
                  </a:lnTo>
                  <a:lnTo>
                    <a:pt x="1162291" y="157479"/>
                  </a:lnTo>
                  <a:lnTo>
                    <a:pt x="1162430" y="160019"/>
                  </a:lnTo>
                  <a:lnTo>
                    <a:pt x="1162302" y="238759"/>
                  </a:lnTo>
                  <a:lnTo>
                    <a:pt x="1162176" y="294639"/>
                  </a:lnTo>
                  <a:lnTo>
                    <a:pt x="1161656" y="295909"/>
                  </a:lnTo>
                  <a:lnTo>
                    <a:pt x="1161059" y="297179"/>
                  </a:lnTo>
                  <a:lnTo>
                    <a:pt x="1152730" y="298449"/>
                  </a:lnTo>
                  <a:lnTo>
                    <a:pt x="1179423" y="298449"/>
                  </a:lnTo>
                  <a:lnTo>
                    <a:pt x="1177861" y="297179"/>
                  </a:lnTo>
                  <a:lnTo>
                    <a:pt x="1175194" y="292099"/>
                  </a:lnTo>
                  <a:lnTo>
                    <a:pt x="1176299" y="287019"/>
                  </a:lnTo>
                  <a:lnTo>
                    <a:pt x="1176250" y="149859"/>
                  </a:lnTo>
                  <a:close/>
                </a:path>
                <a:path w="1680209" h="665480">
                  <a:moveTo>
                    <a:pt x="1493389" y="152399"/>
                  </a:moveTo>
                  <a:lnTo>
                    <a:pt x="1445742" y="152399"/>
                  </a:lnTo>
                  <a:lnTo>
                    <a:pt x="1524566" y="175259"/>
                  </a:lnTo>
                  <a:lnTo>
                    <a:pt x="1603628" y="199389"/>
                  </a:lnTo>
                  <a:lnTo>
                    <a:pt x="1593188" y="256539"/>
                  </a:lnTo>
                  <a:lnTo>
                    <a:pt x="1586229" y="285749"/>
                  </a:lnTo>
                  <a:lnTo>
                    <a:pt x="1600682" y="285749"/>
                  </a:lnTo>
                  <a:lnTo>
                    <a:pt x="1601977" y="283209"/>
                  </a:lnTo>
                  <a:lnTo>
                    <a:pt x="1618970" y="200659"/>
                  </a:lnTo>
                  <a:lnTo>
                    <a:pt x="1619567" y="199389"/>
                  </a:lnTo>
                  <a:lnTo>
                    <a:pt x="1619821" y="198119"/>
                  </a:lnTo>
                  <a:lnTo>
                    <a:pt x="1620431" y="193039"/>
                  </a:lnTo>
                  <a:lnTo>
                    <a:pt x="1618767" y="190499"/>
                  </a:lnTo>
                  <a:lnTo>
                    <a:pt x="1614106" y="187959"/>
                  </a:lnTo>
                  <a:lnTo>
                    <a:pt x="1611604" y="186689"/>
                  </a:lnTo>
                  <a:lnTo>
                    <a:pt x="1609001" y="186689"/>
                  </a:lnTo>
                  <a:lnTo>
                    <a:pt x="1493389" y="152399"/>
                  </a:lnTo>
                  <a:close/>
                </a:path>
                <a:path w="1680209" h="665480">
                  <a:moveTo>
                    <a:pt x="800176" y="240029"/>
                  </a:moveTo>
                  <a:lnTo>
                    <a:pt x="721232" y="240029"/>
                  </a:lnTo>
                  <a:lnTo>
                    <a:pt x="717397" y="241299"/>
                  </a:lnTo>
                  <a:lnTo>
                    <a:pt x="811146" y="241299"/>
                  </a:lnTo>
                  <a:lnTo>
                    <a:pt x="800176" y="240029"/>
                  </a:lnTo>
                  <a:close/>
                </a:path>
                <a:path w="1680209" h="665480">
                  <a:moveTo>
                    <a:pt x="942314" y="240029"/>
                  </a:moveTo>
                  <a:lnTo>
                    <a:pt x="935266" y="241299"/>
                  </a:lnTo>
                  <a:lnTo>
                    <a:pt x="948156" y="241299"/>
                  </a:lnTo>
                  <a:lnTo>
                    <a:pt x="942314" y="240029"/>
                  </a:lnTo>
                  <a:close/>
                </a:path>
                <a:path w="1680209" h="665480">
                  <a:moveTo>
                    <a:pt x="978586" y="22859"/>
                  </a:moveTo>
                  <a:lnTo>
                    <a:pt x="962075" y="22859"/>
                  </a:lnTo>
                  <a:lnTo>
                    <a:pt x="963015" y="24129"/>
                  </a:lnTo>
                  <a:lnTo>
                    <a:pt x="964133" y="24129"/>
                  </a:lnTo>
                  <a:lnTo>
                    <a:pt x="964780" y="27939"/>
                  </a:lnTo>
                  <a:lnTo>
                    <a:pt x="964634" y="119379"/>
                  </a:lnTo>
                  <a:lnTo>
                    <a:pt x="964387" y="237489"/>
                  </a:lnTo>
                  <a:lnTo>
                    <a:pt x="963790" y="238759"/>
                  </a:lnTo>
                  <a:lnTo>
                    <a:pt x="963409" y="238759"/>
                  </a:lnTo>
                  <a:lnTo>
                    <a:pt x="962253" y="240029"/>
                  </a:lnTo>
                  <a:lnTo>
                    <a:pt x="957059" y="240029"/>
                  </a:lnTo>
                  <a:lnTo>
                    <a:pt x="948156" y="241299"/>
                  </a:lnTo>
                  <a:lnTo>
                    <a:pt x="986307" y="241299"/>
                  </a:lnTo>
                  <a:lnTo>
                    <a:pt x="979614" y="240029"/>
                  </a:lnTo>
                  <a:lnTo>
                    <a:pt x="979182" y="237489"/>
                  </a:lnTo>
                  <a:lnTo>
                    <a:pt x="978623" y="234949"/>
                  </a:lnTo>
                  <a:lnTo>
                    <a:pt x="978586" y="22859"/>
                  </a:lnTo>
                  <a:close/>
                </a:path>
                <a:path w="1680209" h="665480">
                  <a:moveTo>
                    <a:pt x="993051" y="240029"/>
                  </a:moveTo>
                  <a:lnTo>
                    <a:pt x="986307" y="241299"/>
                  </a:lnTo>
                  <a:lnTo>
                    <a:pt x="1006855" y="241299"/>
                  </a:lnTo>
                  <a:lnTo>
                    <a:pt x="993051" y="240029"/>
                  </a:lnTo>
                  <a:close/>
                </a:path>
                <a:path w="1680209" h="665480">
                  <a:moveTo>
                    <a:pt x="1440230" y="135889"/>
                  </a:moveTo>
                  <a:lnTo>
                    <a:pt x="1433842" y="135889"/>
                  </a:lnTo>
                  <a:lnTo>
                    <a:pt x="1430908" y="138429"/>
                  </a:lnTo>
                  <a:lnTo>
                    <a:pt x="1429892" y="144779"/>
                  </a:lnTo>
                  <a:lnTo>
                    <a:pt x="1429833" y="147319"/>
                  </a:lnTo>
                  <a:lnTo>
                    <a:pt x="1429715" y="213359"/>
                  </a:lnTo>
                  <a:lnTo>
                    <a:pt x="1429397" y="215899"/>
                  </a:lnTo>
                  <a:lnTo>
                    <a:pt x="1429181" y="218439"/>
                  </a:lnTo>
                  <a:lnTo>
                    <a:pt x="1423974" y="219709"/>
                  </a:lnTo>
                  <a:lnTo>
                    <a:pt x="1443738" y="219709"/>
                  </a:lnTo>
                  <a:lnTo>
                    <a:pt x="1443240" y="214629"/>
                  </a:lnTo>
                  <a:lnTo>
                    <a:pt x="1444002" y="208279"/>
                  </a:lnTo>
                  <a:lnTo>
                    <a:pt x="1443734" y="198119"/>
                  </a:lnTo>
                  <a:lnTo>
                    <a:pt x="1443791" y="179069"/>
                  </a:lnTo>
                  <a:lnTo>
                    <a:pt x="1444116" y="170179"/>
                  </a:lnTo>
                  <a:lnTo>
                    <a:pt x="1442707" y="163829"/>
                  </a:lnTo>
                  <a:lnTo>
                    <a:pt x="1444955" y="154939"/>
                  </a:lnTo>
                  <a:lnTo>
                    <a:pt x="1445310" y="153669"/>
                  </a:lnTo>
                  <a:lnTo>
                    <a:pt x="1445742" y="152399"/>
                  </a:lnTo>
                  <a:lnTo>
                    <a:pt x="1493389" y="152399"/>
                  </a:lnTo>
                  <a:lnTo>
                    <a:pt x="1446288" y="138429"/>
                  </a:lnTo>
                  <a:lnTo>
                    <a:pt x="1440230" y="135889"/>
                  </a:lnTo>
                  <a:close/>
                </a:path>
                <a:path w="1680209" h="665480">
                  <a:moveTo>
                    <a:pt x="619061" y="77469"/>
                  </a:moveTo>
                  <a:lnTo>
                    <a:pt x="615251" y="77469"/>
                  </a:lnTo>
                  <a:lnTo>
                    <a:pt x="444915" y="119379"/>
                  </a:lnTo>
                  <a:lnTo>
                    <a:pt x="415492" y="125729"/>
                  </a:lnTo>
                  <a:lnTo>
                    <a:pt x="386079" y="133349"/>
                  </a:lnTo>
                  <a:lnTo>
                    <a:pt x="369858" y="138429"/>
                  </a:lnTo>
                  <a:lnTo>
                    <a:pt x="353352" y="142239"/>
                  </a:lnTo>
                  <a:lnTo>
                    <a:pt x="356133" y="154939"/>
                  </a:lnTo>
                  <a:lnTo>
                    <a:pt x="368376" y="153669"/>
                  </a:lnTo>
                  <a:lnTo>
                    <a:pt x="384712" y="153669"/>
                  </a:lnTo>
                  <a:lnTo>
                    <a:pt x="385152" y="151129"/>
                  </a:lnTo>
                  <a:lnTo>
                    <a:pt x="385622" y="148589"/>
                  </a:lnTo>
                  <a:lnTo>
                    <a:pt x="418591" y="140969"/>
                  </a:lnTo>
                  <a:lnTo>
                    <a:pt x="496360" y="120649"/>
                  </a:lnTo>
                  <a:lnTo>
                    <a:pt x="535256" y="111759"/>
                  </a:lnTo>
                  <a:lnTo>
                    <a:pt x="578243" y="100329"/>
                  </a:lnTo>
                  <a:lnTo>
                    <a:pt x="582434" y="97789"/>
                  </a:lnTo>
                  <a:lnTo>
                    <a:pt x="602284" y="97789"/>
                  </a:lnTo>
                  <a:lnTo>
                    <a:pt x="602437" y="95249"/>
                  </a:lnTo>
                  <a:lnTo>
                    <a:pt x="621969" y="88899"/>
                  </a:lnTo>
                  <a:lnTo>
                    <a:pt x="619061" y="77469"/>
                  </a:lnTo>
                  <a:close/>
                </a:path>
                <a:path w="1680209" h="665480">
                  <a:moveTo>
                    <a:pt x="987437" y="0"/>
                  </a:moveTo>
                  <a:lnTo>
                    <a:pt x="984046" y="1269"/>
                  </a:lnTo>
                  <a:lnTo>
                    <a:pt x="690829" y="86359"/>
                  </a:lnTo>
                  <a:lnTo>
                    <a:pt x="687044" y="87629"/>
                  </a:lnTo>
                  <a:lnTo>
                    <a:pt x="683653" y="88899"/>
                  </a:lnTo>
                  <a:lnTo>
                    <a:pt x="680465" y="93979"/>
                  </a:lnTo>
                  <a:lnTo>
                    <a:pt x="683971" y="96519"/>
                  </a:lnTo>
                  <a:lnTo>
                    <a:pt x="684885" y="101599"/>
                  </a:lnTo>
                  <a:lnTo>
                    <a:pt x="689660" y="100329"/>
                  </a:lnTo>
                  <a:lnTo>
                    <a:pt x="713828" y="100329"/>
                  </a:lnTo>
                  <a:lnTo>
                    <a:pt x="714552" y="97789"/>
                  </a:lnTo>
                  <a:lnTo>
                    <a:pt x="715009" y="93979"/>
                  </a:lnTo>
                  <a:lnTo>
                    <a:pt x="961364" y="22859"/>
                  </a:lnTo>
                  <a:lnTo>
                    <a:pt x="978586" y="22859"/>
                  </a:lnTo>
                  <a:lnTo>
                    <a:pt x="978585" y="19049"/>
                  </a:lnTo>
                  <a:lnTo>
                    <a:pt x="983348" y="16509"/>
                  </a:lnTo>
                  <a:lnTo>
                    <a:pt x="991933" y="12699"/>
                  </a:lnTo>
                  <a:lnTo>
                    <a:pt x="992276" y="12699"/>
                  </a:lnTo>
                  <a:lnTo>
                    <a:pt x="992708" y="11429"/>
                  </a:lnTo>
                  <a:lnTo>
                    <a:pt x="992276" y="8889"/>
                  </a:lnTo>
                  <a:lnTo>
                    <a:pt x="991793" y="5079"/>
                  </a:lnTo>
                  <a:lnTo>
                    <a:pt x="991425" y="2539"/>
                  </a:lnTo>
                  <a:lnTo>
                    <a:pt x="987437" y="0"/>
                  </a:lnTo>
                  <a:close/>
                </a:path>
              </a:pathLst>
            </a:custGeom>
            <a:solidFill>
              <a:srgbClr val="00B1E1"/>
            </a:solidFill>
          </p:spPr>
          <p:txBody>
            <a:bodyPr wrap="square" lIns="0" tIns="0" rIns="0" bIns="0" rtlCol="0"/>
            <a:lstStyle/>
            <a:p>
              <a:endParaRPr sz="2700"/>
            </a:p>
          </p:txBody>
        </p:sp>
        <p:sp>
          <p:nvSpPr>
            <p:cNvPr id="37" name="object 27">
              <a:extLst>
                <a:ext uri="{FF2B5EF4-FFF2-40B4-BE49-F238E27FC236}">
                  <a16:creationId xmlns:a16="http://schemas.microsoft.com/office/drawing/2014/main" id="{4F4ECCAD-E609-CC4A-855E-F284D5B9C3CB}"/>
                </a:ext>
              </a:extLst>
            </p:cNvPr>
            <p:cNvSpPr/>
            <p:nvPr/>
          </p:nvSpPr>
          <p:spPr>
            <a:xfrm>
              <a:off x="7609909" y="1942024"/>
              <a:ext cx="172097" cy="144005"/>
            </a:xfrm>
            <a:prstGeom prst="rect">
              <a:avLst/>
            </a:prstGeom>
            <a:blipFill>
              <a:blip r:embed="rId8" cstate="print"/>
              <a:stretch>
                <a:fillRect/>
              </a:stretch>
            </a:blipFill>
          </p:spPr>
          <p:txBody>
            <a:bodyPr wrap="square" lIns="0" tIns="0" rIns="0" bIns="0" rtlCol="0"/>
            <a:lstStyle/>
            <a:p>
              <a:endParaRPr sz="2700"/>
            </a:p>
          </p:txBody>
        </p:sp>
        <p:sp>
          <p:nvSpPr>
            <p:cNvPr id="38" name="object 28">
              <a:extLst>
                <a:ext uri="{FF2B5EF4-FFF2-40B4-BE49-F238E27FC236}">
                  <a16:creationId xmlns:a16="http://schemas.microsoft.com/office/drawing/2014/main" id="{962748D3-F10A-E447-864B-E1196C9DEAD0}"/>
                </a:ext>
              </a:extLst>
            </p:cNvPr>
            <p:cNvSpPr/>
            <p:nvPr/>
          </p:nvSpPr>
          <p:spPr>
            <a:xfrm>
              <a:off x="7200309" y="2107644"/>
              <a:ext cx="166370" cy="190500"/>
            </a:xfrm>
            <a:custGeom>
              <a:avLst/>
              <a:gdLst/>
              <a:ahLst/>
              <a:cxnLst/>
              <a:rect l="l" t="t" r="r" b="b"/>
              <a:pathLst>
                <a:path w="166370" h="190500">
                  <a:moveTo>
                    <a:pt x="165950" y="188518"/>
                  </a:moveTo>
                  <a:lnTo>
                    <a:pt x="165315" y="188950"/>
                  </a:lnTo>
                  <a:lnTo>
                    <a:pt x="164718" y="189268"/>
                  </a:lnTo>
                  <a:lnTo>
                    <a:pt x="164122" y="189522"/>
                  </a:lnTo>
                  <a:lnTo>
                    <a:pt x="162382" y="190284"/>
                  </a:lnTo>
                  <a:lnTo>
                    <a:pt x="156514" y="188810"/>
                  </a:lnTo>
                  <a:lnTo>
                    <a:pt x="155587" y="188404"/>
                  </a:lnTo>
                  <a:lnTo>
                    <a:pt x="154724" y="187960"/>
                  </a:lnTo>
                  <a:lnTo>
                    <a:pt x="153822" y="187617"/>
                  </a:lnTo>
                  <a:lnTo>
                    <a:pt x="137125" y="181373"/>
                  </a:lnTo>
                  <a:lnTo>
                    <a:pt x="120427" y="175120"/>
                  </a:lnTo>
                  <a:lnTo>
                    <a:pt x="70339" y="156304"/>
                  </a:lnTo>
                  <a:lnTo>
                    <a:pt x="20269" y="137426"/>
                  </a:lnTo>
                  <a:lnTo>
                    <a:pt x="17716" y="136486"/>
                  </a:lnTo>
                  <a:lnTo>
                    <a:pt x="15176" y="135509"/>
                  </a:lnTo>
                  <a:lnTo>
                    <a:pt x="12623" y="134518"/>
                  </a:lnTo>
                  <a:lnTo>
                    <a:pt x="11137" y="133946"/>
                  </a:lnTo>
                  <a:lnTo>
                    <a:pt x="9626" y="133350"/>
                  </a:lnTo>
                  <a:lnTo>
                    <a:pt x="8115" y="132778"/>
                  </a:lnTo>
                  <a:lnTo>
                    <a:pt x="5791" y="131876"/>
                  </a:lnTo>
                  <a:lnTo>
                    <a:pt x="3505" y="130987"/>
                  </a:lnTo>
                  <a:lnTo>
                    <a:pt x="1092" y="130073"/>
                  </a:lnTo>
                  <a:lnTo>
                    <a:pt x="774" y="126923"/>
                  </a:lnTo>
                  <a:lnTo>
                    <a:pt x="38" y="88480"/>
                  </a:lnTo>
                  <a:lnTo>
                    <a:pt x="25" y="85013"/>
                  </a:lnTo>
                  <a:lnTo>
                    <a:pt x="0" y="81546"/>
                  </a:lnTo>
                  <a:lnTo>
                    <a:pt x="0" y="78041"/>
                  </a:lnTo>
                  <a:lnTo>
                    <a:pt x="0" y="74485"/>
                  </a:lnTo>
                  <a:lnTo>
                    <a:pt x="0" y="63754"/>
                  </a:lnTo>
                  <a:lnTo>
                    <a:pt x="25" y="61976"/>
                  </a:lnTo>
                  <a:lnTo>
                    <a:pt x="25" y="60185"/>
                  </a:lnTo>
                  <a:lnTo>
                    <a:pt x="25" y="58420"/>
                  </a:lnTo>
                  <a:lnTo>
                    <a:pt x="87" y="49184"/>
                  </a:lnTo>
                  <a:lnTo>
                    <a:pt x="179" y="40278"/>
                  </a:lnTo>
                  <a:lnTo>
                    <a:pt x="302" y="31866"/>
                  </a:lnTo>
                  <a:lnTo>
                    <a:pt x="457" y="24117"/>
                  </a:lnTo>
                  <a:lnTo>
                    <a:pt x="482" y="22720"/>
                  </a:lnTo>
                  <a:lnTo>
                    <a:pt x="495" y="21361"/>
                  </a:lnTo>
                  <a:lnTo>
                    <a:pt x="546" y="20053"/>
                  </a:lnTo>
                  <a:lnTo>
                    <a:pt x="609" y="17437"/>
                  </a:lnTo>
                  <a:lnTo>
                    <a:pt x="685" y="15036"/>
                  </a:lnTo>
                  <a:lnTo>
                    <a:pt x="774" y="12852"/>
                  </a:lnTo>
                  <a:lnTo>
                    <a:pt x="965" y="7442"/>
                  </a:lnTo>
                  <a:lnTo>
                    <a:pt x="8293" y="88"/>
                  </a:lnTo>
                  <a:lnTo>
                    <a:pt x="10706" y="0"/>
                  </a:lnTo>
                  <a:lnTo>
                    <a:pt x="13157" y="228"/>
                  </a:lnTo>
                  <a:lnTo>
                    <a:pt x="15544" y="228"/>
                  </a:lnTo>
                  <a:lnTo>
                    <a:pt x="24405" y="213"/>
                  </a:lnTo>
                  <a:lnTo>
                    <a:pt x="33267" y="206"/>
                  </a:lnTo>
                  <a:lnTo>
                    <a:pt x="42130" y="203"/>
                  </a:lnTo>
                  <a:lnTo>
                    <a:pt x="50990" y="203"/>
                  </a:lnTo>
                  <a:lnTo>
                    <a:pt x="68735" y="188"/>
                  </a:lnTo>
                  <a:lnTo>
                    <a:pt x="86479" y="180"/>
                  </a:lnTo>
                  <a:lnTo>
                    <a:pt x="104220" y="178"/>
                  </a:lnTo>
                  <a:lnTo>
                    <a:pt x="121958" y="177"/>
                  </a:lnTo>
                  <a:lnTo>
                    <a:pt x="130376" y="169"/>
                  </a:lnTo>
                  <a:lnTo>
                    <a:pt x="161620" y="1066"/>
                  </a:lnTo>
                  <a:lnTo>
                    <a:pt x="164998" y="1549"/>
                  </a:lnTo>
                  <a:lnTo>
                    <a:pt x="165061" y="2171"/>
                  </a:lnTo>
                  <a:lnTo>
                    <a:pt x="165150" y="2717"/>
                  </a:lnTo>
                  <a:lnTo>
                    <a:pt x="165239" y="3276"/>
                  </a:lnTo>
                  <a:lnTo>
                    <a:pt x="165480" y="4648"/>
                  </a:lnTo>
                  <a:lnTo>
                    <a:pt x="165709" y="5892"/>
                  </a:lnTo>
                  <a:lnTo>
                    <a:pt x="165823" y="7073"/>
                  </a:lnTo>
                  <a:lnTo>
                    <a:pt x="165887" y="7607"/>
                  </a:lnTo>
                  <a:lnTo>
                    <a:pt x="165912" y="8115"/>
                  </a:lnTo>
                  <a:lnTo>
                    <a:pt x="165912" y="8636"/>
                  </a:lnTo>
                  <a:lnTo>
                    <a:pt x="165934" y="53723"/>
                  </a:lnTo>
                  <a:lnTo>
                    <a:pt x="165946" y="98767"/>
                  </a:lnTo>
                  <a:lnTo>
                    <a:pt x="165950" y="143717"/>
                  </a:lnTo>
                  <a:lnTo>
                    <a:pt x="165950" y="188518"/>
                  </a:lnTo>
                </a:path>
              </a:pathLst>
            </a:custGeom>
            <a:ln w="11176">
              <a:solidFill>
                <a:srgbClr val="00B1E1"/>
              </a:solidFill>
            </a:ln>
          </p:spPr>
          <p:txBody>
            <a:bodyPr wrap="square" lIns="0" tIns="0" rIns="0" bIns="0" rtlCol="0"/>
            <a:lstStyle/>
            <a:p>
              <a:endParaRPr sz="2700"/>
            </a:p>
          </p:txBody>
        </p:sp>
        <p:sp>
          <p:nvSpPr>
            <p:cNvPr id="39" name="object 29">
              <a:extLst>
                <a:ext uri="{FF2B5EF4-FFF2-40B4-BE49-F238E27FC236}">
                  <a16:creationId xmlns:a16="http://schemas.microsoft.com/office/drawing/2014/main" id="{1EC02B1F-0D43-9C43-8772-DF697497CF22}"/>
                </a:ext>
              </a:extLst>
            </p:cNvPr>
            <p:cNvSpPr/>
            <p:nvPr/>
          </p:nvSpPr>
          <p:spPr>
            <a:xfrm>
              <a:off x="7229405" y="1944386"/>
              <a:ext cx="106045" cy="149860"/>
            </a:xfrm>
            <a:custGeom>
              <a:avLst/>
              <a:gdLst/>
              <a:ahLst/>
              <a:cxnLst/>
              <a:rect l="l" t="t" r="r" b="b"/>
              <a:pathLst>
                <a:path w="106045" h="149860">
                  <a:moveTo>
                    <a:pt x="431" y="112141"/>
                  </a:moveTo>
                  <a:lnTo>
                    <a:pt x="304" y="102719"/>
                  </a:lnTo>
                  <a:lnTo>
                    <a:pt x="295" y="93297"/>
                  </a:lnTo>
                  <a:lnTo>
                    <a:pt x="338" y="83880"/>
                  </a:lnTo>
                  <a:lnTo>
                    <a:pt x="368" y="74472"/>
                  </a:lnTo>
                  <a:lnTo>
                    <a:pt x="368" y="56286"/>
                  </a:lnTo>
                  <a:lnTo>
                    <a:pt x="342" y="50241"/>
                  </a:lnTo>
                  <a:lnTo>
                    <a:pt x="342" y="44183"/>
                  </a:lnTo>
                  <a:lnTo>
                    <a:pt x="381" y="38125"/>
                  </a:lnTo>
                  <a:lnTo>
                    <a:pt x="369" y="29085"/>
                  </a:lnTo>
                  <a:lnTo>
                    <a:pt x="325" y="19977"/>
                  </a:lnTo>
                  <a:lnTo>
                    <a:pt x="407" y="10725"/>
                  </a:lnTo>
                  <a:lnTo>
                    <a:pt x="774" y="1257"/>
                  </a:lnTo>
                  <a:lnTo>
                    <a:pt x="1257" y="1193"/>
                  </a:lnTo>
                  <a:lnTo>
                    <a:pt x="1790" y="1143"/>
                  </a:lnTo>
                  <a:lnTo>
                    <a:pt x="2362" y="1079"/>
                  </a:lnTo>
                  <a:lnTo>
                    <a:pt x="3530" y="977"/>
                  </a:lnTo>
                  <a:lnTo>
                    <a:pt x="4927" y="889"/>
                  </a:lnTo>
                  <a:lnTo>
                    <a:pt x="6515" y="800"/>
                  </a:lnTo>
                  <a:lnTo>
                    <a:pt x="7315" y="749"/>
                  </a:lnTo>
                  <a:lnTo>
                    <a:pt x="8166" y="711"/>
                  </a:lnTo>
                  <a:lnTo>
                    <a:pt x="9055" y="660"/>
                  </a:lnTo>
                  <a:lnTo>
                    <a:pt x="17386" y="364"/>
                  </a:lnTo>
                  <a:lnTo>
                    <a:pt x="27301" y="158"/>
                  </a:lnTo>
                  <a:lnTo>
                    <a:pt x="38298" y="38"/>
                  </a:lnTo>
                  <a:lnTo>
                    <a:pt x="49872" y="0"/>
                  </a:lnTo>
                  <a:lnTo>
                    <a:pt x="54152" y="0"/>
                  </a:lnTo>
                  <a:lnTo>
                    <a:pt x="84581" y="393"/>
                  </a:lnTo>
                  <a:lnTo>
                    <a:pt x="85712" y="406"/>
                  </a:lnTo>
                  <a:lnTo>
                    <a:pt x="87947" y="482"/>
                  </a:lnTo>
                  <a:lnTo>
                    <a:pt x="90068" y="520"/>
                  </a:lnTo>
                  <a:lnTo>
                    <a:pt x="92011" y="622"/>
                  </a:lnTo>
                  <a:lnTo>
                    <a:pt x="93002" y="635"/>
                  </a:lnTo>
                  <a:lnTo>
                    <a:pt x="93916" y="685"/>
                  </a:lnTo>
                  <a:lnTo>
                    <a:pt x="94805" y="711"/>
                  </a:lnTo>
                  <a:lnTo>
                    <a:pt x="102971" y="1257"/>
                  </a:lnTo>
                  <a:lnTo>
                    <a:pt x="103428" y="1308"/>
                  </a:lnTo>
                  <a:lnTo>
                    <a:pt x="103822" y="1346"/>
                  </a:lnTo>
                  <a:lnTo>
                    <a:pt x="104140" y="1397"/>
                  </a:lnTo>
                  <a:lnTo>
                    <a:pt x="104305" y="1562"/>
                  </a:lnTo>
                  <a:lnTo>
                    <a:pt x="104482" y="1689"/>
                  </a:lnTo>
                  <a:lnTo>
                    <a:pt x="105397" y="3644"/>
                  </a:lnTo>
                  <a:lnTo>
                    <a:pt x="105473" y="4978"/>
                  </a:lnTo>
                  <a:lnTo>
                    <a:pt x="105587" y="6324"/>
                  </a:lnTo>
                  <a:lnTo>
                    <a:pt x="105676" y="7658"/>
                  </a:lnTo>
                  <a:lnTo>
                    <a:pt x="105740" y="9004"/>
                  </a:lnTo>
                  <a:lnTo>
                    <a:pt x="105816" y="10337"/>
                  </a:lnTo>
                  <a:lnTo>
                    <a:pt x="105816" y="11671"/>
                  </a:lnTo>
                  <a:lnTo>
                    <a:pt x="105771" y="44979"/>
                  </a:lnTo>
                  <a:lnTo>
                    <a:pt x="105713" y="78285"/>
                  </a:lnTo>
                  <a:lnTo>
                    <a:pt x="105643" y="111587"/>
                  </a:lnTo>
                  <a:lnTo>
                    <a:pt x="105562" y="144881"/>
                  </a:lnTo>
                  <a:lnTo>
                    <a:pt x="105562" y="145707"/>
                  </a:lnTo>
                  <a:lnTo>
                    <a:pt x="105041" y="146532"/>
                  </a:lnTo>
                  <a:lnTo>
                    <a:pt x="104444" y="148285"/>
                  </a:lnTo>
                  <a:lnTo>
                    <a:pt x="96115" y="149451"/>
                  </a:lnTo>
                  <a:lnTo>
                    <a:pt x="87617" y="149626"/>
                  </a:lnTo>
                  <a:lnTo>
                    <a:pt x="79023" y="149394"/>
                  </a:lnTo>
                  <a:lnTo>
                    <a:pt x="70408" y="149339"/>
                  </a:lnTo>
                  <a:lnTo>
                    <a:pt x="62000" y="149498"/>
                  </a:lnTo>
                  <a:lnTo>
                    <a:pt x="53593" y="149545"/>
                  </a:lnTo>
                  <a:lnTo>
                    <a:pt x="45187" y="149492"/>
                  </a:lnTo>
                  <a:lnTo>
                    <a:pt x="36779" y="149352"/>
                  </a:lnTo>
                  <a:lnTo>
                    <a:pt x="28079" y="149390"/>
                  </a:lnTo>
                  <a:lnTo>
                    <a:pt x="381" y="139242"/>
                  </a:lnTo>
                  <a:lnTo>
                    <a:pt x="0" y="133172"/>
                  </a:lnTo>
                  <a:lnTo>
                    <a:pt x="254" y="127139"/>
                  </a:lnTo>
                  <a:lnTo>
                    <a:pt x="381" y="121132"/>
                  </a:lnTo>
                  <a:lnTo>
                    <a:pt x="457" y="118122"/>
                  </a:lnTo>
                  <a:lnTo>
                    <a:pt x="495" y="115125"/>
                  </a:lnTo>
                  <a:lnTo>
                    <a:pt x="431" y="112141"/>
                  </a:lnTo>
                </a:path>
              </a:pathLst>
            </a:custGeom>
            <a:ln w="11176">
              <a:solidFill>
                <a:srgbClr val="00B1E1"/>
              </a:solidFill>
            </a:ln>
          </p:spPr>
          <p:txBody>
            <a:bodyPr wrap="square" lIns="0" tIns="0" rIns="0" bIns="0" rtlCol="0"/>
            <a:lstStyle/>
            <a:p>
              <a:endParaRPr sz="2700"/>
            </a:p>
          </p:txBody>
        </p:sp>
        <p:sp>
          <p:nvSpPr>
            <p:cNvPr id="40" name="object 30">
              <a:extLst>
                <a:ext uri="{FF2B5EF4-FFF2-40B4-BE49-F238E27FC236}">
                  <a16:creationId xmlns:a16="http://schemas.microsoft.com/office/drawing/2014/main" id="{B7ECEA42-33D2-3846-93D1-0AA8AC4F9E90}"/>
                </a:ext>
              </a:extLst>
            </p:cNvPr>
            <p:cNvSpPr/>
            <p:nvPr/>
          </p:nvSpPr>
          <p:spPr>
            <a:xfrm>
              <a:off x="6172790" y="1794869"/>
              <a:ext cx="1680210" cy="666750"/>
            </a:xfrm>
            <a:custGeom>
              <a:avLst/>
              <a:gdLst/>
              <a:ahLst/>
              <a:cxnLst/>
              <a:rect l="l" t="t" r="r" b="b"/>
              <a:pathLst>
                <a:path w="1680209" h="666750">
                  <a:moveTo>
                    <a:pt x="1622082" y="400342"/>
                  </a:moveTo>
                  <a:lnTo>
                    <a:pt x="1621370" y="397814"/>
                  </a:lnTo>
                  <a:lnTo>
                    <a:pt x="1620342" y="395770"/>
                  </a:lnTo>
                  <a:lnTo>
                    <a:pt x="1620316" y="393750"/>
                  </a:lnTo>
                  <a:lnTo>
                    <a:pt x="1620274" y="375883"/>
                  </a:lnTo>
                  <a:lnTo>
                    <a:pt x="1620272" y="358019"/>
                  </a:lnTo>
                  <a:lnTo>
                    <a:pt x="1620298" y="340154"/>
                  </a:lnTo>
                  <a:lnTo>
                    <a:pt x="1620342" y="322287"/>
                  </a:lnTo>
                  <a:lnTo>
                    <a:pt x="1620342" y="321068"/>
                  </a:lnTo>
                  <a:lnTo>
                    <a:pt x="1620989" y="319836"/>
                  </a:lnTo>
                  <a:lnTo>
                    <a:pt x="1621485" y="318020"/>
                  </a:lnTo>
                  <a:lnTo>
                    <a:pt x="1628029" y="319823"/>
                  </a:lnTo>
                  <a:lnTo>
                    <a:pt x="1634247" y="322362"/>
                  </a:lnTo>
                  <a:lnTo>
                    <a:pt x="1640357" y="325051"/>
                  </a:lnTo>
                  <a:lnTo>
                    <a:pt x="1646580" y="327304"/>
                  </a:lnTo>
                  <a:lnTo>
                    <a:pt x="1650720" y="324789"/>
                  </a:lnTo>
                  <a:lnTo>
                    <a:pt x="1651368" y="320789"/>
                  </a:lnTo>
                  <a:lnTo>
                    <a:pt x="1652587" y="315772"/>
                  </a:lnTo>
                  <a:lnTo>
                    <a:pt x="1651939" y="315379"/>
                  </a:lnTo>
                  <a:lnTo>
                    <a:pt x="1650885" y="314553"/>
                  </a:lnTo>
                  <a:lnTo>
                    <a:pt x="1649717" y="314058"/>
                  </a:lnTo>
                  <a:lnTo>
                    <a:pt x="1640737" y="310182"/>
                  </a:lnTo>
                  <a:lnTo>
                    <a:pt x="1631762" y="306320"/>
                  </a:lnTo>
                  <a:lnTo>
                    <a:pt x="1622792" y="302463"/>
                  </a:lnTo>
                  <a:lnTo>
                    <a:pt x="1613827" y="298602"/>
                  </a:lnTo>
                  <a:lnTo>
                    <a:pt x="1609724" y="296837"/>
                  </a:lnTo>
                  <a:lnTo>
                    <a:pt x="1605686" y="294995"/>
                  </a:lnTo>
                  <a:lnTo>
                    <a:pt x="1601927" y="293331"/>
                  </a:lnTo>
                  <a:lnTo>
                    <a:pt x="1600034" y="287642"/>
                  </a:lnTo>
                  <a:lnTo>
                    <a:pt x="1601977" y="282917"/>
                  </a:lnTo>
                  <a:lnTo>
                    <a:pt x="1602968" y="278168"/>
                  </a:lnTo>
                  <a:lnTo>
                    <a:pt x="1610766" y="240576"/>
                  </a:lnTo>
                  <a:lnTo>
                    <a:pt x="1618602" y="202984"/>
                  </a:lnTo>
                  <a:lnTo>
                    <a:pt x="1619567" y="199516"/>
                  </a:lnTo>
                  <a:lnTo>
                    <a:pt x="1619821" y="197751"/>
                  </a:lnTo>
                  <a:lnTo>
                    <a:pt x="1609001" y="186664"/>
                  </a:lnTo>
                  <a:lnTo>
                    <a:pt x="1606397" y="185877"/>
                  </a:lnTo>
                  <a:lnTo>
                    <a:pt x="1566378" y="173980"/>
                  </a:lnTo>
                  <a:lnTo>
                    <a:pt x="1526352" y="162085"/>
                  </a:lnTo>
                  <a:lnTo>
                    <a:pt x="1486321" y="150192"/>
                  </a:lnTo>
                  <a:lnTo>
                    <a:pt x="1446288" y="138302"/>
                  </a:lnTo>
                  <a:lnTo>
                    <a:pt x="1437144" y="136245"/>
                  </a:lnTo>
                  <a:lnTo>
                    <a:pt x="1433842" y="135877"/>
                  </a:lnTo>
                  <a:lnTo>
                    <a:pt x="1430908" y="138188"/>
                  </a:lnTo>
                  <a:lnTo>
                    <a:pt x="1430426" y="141541"/>
                  </a:lnTo>
                  <a:lnTo>
                    <a:pt x="1429892" y="145072"/>
                  </a:lnTo>
                  <a:lnTo>
                    <a:pt x="1429757" y="195740"/>
                  </a:lnTo>
                  <a:lnTo>
                    <a:pt x="1429740" y="210235"/>
                  </a:lnTo>
                  <a:lnTo>
                    <a:pt x="1429715" y="212890"/>
                  </a:lnTo>
                  <a:lnTo>
                    <a:pt x="1429397" y="215557"/>
                  </a:lnTo>
                  <a:lnTo>
                    <a:pt x="1429181" y="218490"/>
                  </a:lnTo>
                  <a:lnTo>
                    <a:pt x="1423974" y="219836"/>
                  </a:lnTo>
                  <a:lnTo>
                    <a:pt x="1420317" y="216814"/>
                  </a:lnTo>
                  <a:lnTo>
                    <a:pt x="1416418" y="215188"/>
                  </a:lnTo>
                  <a:lnTo>
                    <a:pt x="1375135" y="197774"/>
                  </a:lnTo>
                  <a:lnTo>
                    <a:pt x="1333861" y="180346"/>
                  </a:lnTo>
                  <a:lnTo>
                    <a:pt x="1292588" y="162917"/>
                  </a:lnTo>
                  <a:lnTo>
                    <a:pt x="1251305" y="145503"/>
                  </a:lnTo>
                  <a:lnTo>
                    <a:pt x="1244358" y="142570"/>
                  </a:lnTo>
                  <a:lnTo>
                    <a:pt x="1237335" y="139788"/>
                  </a:lnTo>
                  <a:lnTo>
                    <a:pt x="1229525" y="136601"/>
                  </a:lnTo>
                  <a:lnTo>
                    <a:pt x="1227594" y="140754"/>
                  </a:lnTo>
                  <a:lnTo>
                    <a:pt x="1225994" y="144246"/>
                  </a:lnTo>
                  <a:lnTo>
                    <a:pt x="1224318" y="147904"/>
                  </a:lnTo>
                  <a:lnTo>
                    <a:pt x="1227340" y="150113"/>
                  </a:lnTo>
                  <a:lnTo>
                    <a:pt x="1229817" y="151904"/>
                  </a:lnTo>
                  <a:lnTo>
                    <a:pt x="1232204" y="153619"/>
                  </a:lnTo>
                  <a:lnTo>
                    <a:pt x="1232845" y="177041"/>
                  </a:lnTo>
                  <a:lnTo>
                    <a:pt x="1233256" y="229193"/>
                  </a:lnTo>
                  <a:lnTo>
                    <a:pt x="1233441" y="298562"/>
                  </a:lnTo>
                  <a:lnTo>
                    <a:pt x="1233405" y="373635"/>
                  </a:lnTo>
                  <a:lnTo>
                    <a:pt x="1233150" y="442898"/>
                  </a:lnTo>
                  <a:lnTo>
                    <a:pt x="1232681" y="494839"/>
                  </a:lnTo>
                  <a:lnTo>
                    <a:pt x="1232001" y="517944"/>
                  </a:lnTo>
                  <a:lnTo>
                    <a:pt x="1227404" y="519010"/>
                  </a:lnTo>
                  <a:lnTo>
                    <a:pt x="1223632" y="516267"/>
                  </a:lnTo>
                  <a:lnTo>
                    <a:pt x="1219593" y="514819"/>
                  </a:lnTo>
                  <a:lnTo>
                    <a:pt x="1215834" y="513473"/>
                  </a:lnTo>
                  <a:lnTo>
                    <a:pt x="1212138" y="511835"/>
                  </a:lnTo>
                  <a:lnTo>
                    <a:pt x="1207693" y="510057"/>
                  </a:lnTo>
                  <a:lnTo>
                    <a:pt x="1207554" y="505104"/>
                  </a:lnTo>
                  <a:lnTo>
                    <a:pt x="1207325" y="500214"/>
                  </a:lnTo>
                  <a:lnTo>
                    <a:pt x="1207300" y="495325"/>
                  </a:lnTo>
                  <a:lnTo>
                    <a:pt x="1207289" y="452512"/>
                  </a:lnTo>
                  <a:lnTo>
                    <a:pt x="1207290" y="409703"/>
                  </a:lnTo>
                  <a:lnTo>
                    <a:pt x="1207296" y="366896"/>
                  </a:lnTo>
                  <a:lnTo>
                    <a:pt x="1207300" y="324091"/>
                  </a:lnTo>
                  <a:lnTo>
                    <a:pt x="1207300" y="320954"/>
                  </a:lnTo>
                  <a:lnTo>
                    <a:pt x="1207325" y="317792"/>
                  </a:lnTo>
                  <a:lnTo>
                    <a:pt x="1207274" y="314655"/>
                  </a:lnTo>
                  <a:lnTo>
                    <a:pt x="1207160" y="300113"/>
                  </a:lnTo>
                  <a:lnTo>
                    <a:pt x="1206271" y="299148"/>
                  </a:lnTo>
                  <a:lnTo>
                    <a:pt x="1192288" y="298919"/>
                  </a:lnTo>
                  <a:lnTo>
                    <a:pt x="1189139" y="298869"/>
                  </a:lnTo>
                  <a:lnTo>
                    <a:pt x="1185976" y="298983"/>
                  </a:lnTo>
                  <a:lnTo>
                    <a:pt x="1182852" y="298805"/>
                  </a:lnTo>
                  <a:lnTo>
                    <a:pt x="1181112" y="298716"/>
                  </a:lnTo>
                  <a:lnTo>
                    <a:pt x="1179423" y="298119"/>
                  </a:lnTo>
                  <a:lnTo>
                    <a:pt x="1177861" y="297802"/>
                  </a:lnTo>
                  <a:lnTo>
                    <a:pt x="1175194" y="292773"/>
                  </a:lnTo>
                  <a:lnTo>
                    <a:pt x="1176299" y="287731"/>
                  </a:lnTo>
                  <a:lnTo>
                    <a:pt x="1176299" y="282892"/>
                  </a:lnTo>
                  <a:lnTo>
                    <a:pt x="1176244" y="250871"/>
                  </a:lnTo>
                  <a:lnTo>
                    <a:pt x="1176234" y="218852"/>
                  </a:lnTo>
                  <a:lnTo>
                    <a:pt x="1176240" y="186834"/>
                  </a:lnTo>
                  <a:lnTo>
                    <a:pt x="1176235" y="154812"/>
                  </a:lnTo>
                  <a:lnTo>
                    <a:pt x="1176235" y="150774"/>
                  </a:lnTo>
                  <a:lnTo>
                    <a:pt x="1176261" y="146723"/>
                  </a:lnTo>
                  <a:lnTo>
                    <a:pt x="1175867" y="142709"/>
                  </a:lnTo>
                  <a:lnTo>
                    <a:pt x="1175473" y="138417"/>
                  </a:lnTo>
                  <a:lnTo>
                    <a:pt x="1173302" y="136537"/>
                  </a:lnTo>
                  <a:lnTo>
                    <a:pt x="1168806" y="136029"/>
                  </a:lnTo>
                  <a:lnTo>
                    <a:pt x="1167041" y="135826"/>
                  </a:lnTo>
                  <a:lnTo>
                    <a:pt x="1165224" y="135826"/>
                  </a:lnTo>
                  <a:lnTo>
                    <a:pt x="1163408" y="135826"/>
                  </a:lnTo>
                  <a:lnTo>
                    <a:pt x="1055560" y="135826"/>
                  </a:lnTo>
                  <a:lnTo>
                    <a:pt x="1053769" y="135851"/>
                  </a:lnTo>
                  <a:lnTo>
                    <a:pt x="1043216" y="146837"/>
                  </a:lnTo>
                  <a:lnTo>
                    <a:pt x="1043292" y="150431"/>
                  </a:lnTo>
                  <a:lnTo>
                    <a:pt x="1043292" y="154038"/>
                  </a:lnTo>
                  <a:lnTo>
                    <a:pt x="1043292" y="282117"/>
                  </a:lnTo>
                  <a:lnTo>
                    <a:pt x="1043292" y="296837"/>
                  </a:lnTo>
                  <a:lnTo>
                    <a:pt x="1038313" y="299681"/>
                  </a:lnTo>
                  <a:lnTo>
                    <a:pt x="1034046" y="299123"/>
                  </a:lnTo>
                  <a:lnTo>
                    <a:pt x="1028979" y="297814"/>
                  </a:lnTo>
                  <a:lnTo>
                    <a:pt x="1028547" y="295452"/>
                  </a:lnTo>
                  <a:lnTo>
                    <a:pt x="1027696" y="292938"/>
                  </a:lnTo>
                  <a:lnTo>
                    <a:pt x="1027671" y="290410"/>
                  </a:lnTo>
                  <a:lnTo>
                    <a:pt x="1027596" y="281653"/>
                  </a:lnTo>
                  <a:lnTo>
                    <a:pt x="1027579" y="272892"/>
                  </a:lnTo>
                  <a:lnTo>
                    <a:pt x="1027585" y="264134"/>
                  </a:lnTo>
                  <a:lnTo>
                    <a:pt x="1027582" y="255384"/>
                  </a:lnTo>
                  <a:lnTo>
                    <a:pt x="1027556" y="252679"/>
                  </a:lnTo>
                  <a:lnTo>
                    <a:pt x="1027544" y="249961"/>
                  </a:lnTo>
                  <a:lnTo>
                    <a:pt x="1027264" y="247307"/>
                  </a:lnTo>
                  <a:lnTo>
                    <a:pt x="1026896" y="243725"/>
                  </a:lnTo>
                  <a:lnTo>
                    <a:pt x="1024712" y="241363"/>
                  </a:lnTo>
                  <a:lnTo>
                    <a:pt x="1021206" y="241160"/>
                  </a:lnTo>
                  <a:lnTo>
                    <a:pt x="1014031" y="240766"/>
                  </a:lnTo>
                  <a:lnTo>
                    <a:pt x="1006855" y="240880"/>
                  </a:lnTo>
                  <a:lnTo>
                    <a:pt x="999655" y="240652"/>
                  </a:lnTo>
                  <a:lnTo>
                    <a:pt x="993051" y="240449"/>
                  </a:lnTo>
                  <a:lnTo>
                    <a:pt x="986307" y="241414"/>
                  </a:lnTo>
                  <a:lnTo>
                    <a:pt x="979614" y="239648"/>
                  </a:lnTo>
                  <a:lnTo>
                    <a:pt x="979182" y="237235"/>
                  </a:lnTo>
                  <a:lnTo>
                    <a:pt x="978623" y="235521"/>
                  </a:lnTo>
                  <a:lnTo>
                    <a:pt x="978623" y="233806"/>
                  </a:lnTo>
                  <a:lnTo>
                    <a:pt x="978601" y="180227"/>
                  </a:lnTo>
                  <a:lnTo>
                    <a:pt x="978590" y="126599"/>
                  </a:lnTo>
                  <a:lnTo>
                    <a:pt x="978586" y="72886"/>
                  </a:lnTo>
                  <a:lnTo>
                    <a:pt x="978585" y="19049"/>
                  </a:lnTo>
                  <a:lnTo>
                    <a:pt x="983348" y="16979"/>
                  </a:lnTo>
                  <a:lnTo>
                    <a:pt x="987755" y="15100"/>
                  </a:lnTo>
                  <a:lnTo>
                    <a:pt x="991933" y="13296"/>
                  </a:lnTo>
                  <a:lnTo>
                    <a:pt x="992276" y="12623"/>
                  </a:lnTo>
                  <a:lnTo>
                    <a:pt x="992708" y="12217"/>
                  </a:lnTo>
                  <a:lnTo>
                    <a:pt x="992657" y="11874"/>
                  </a:lnTo>
                  <a:lnTo>
                    <a:pt x="992276" y="8826"/>
                  </a:lnTo>
                  <a:lnTo>
                    <a:pt x="991793" y="5778"/>
                  </a:lnTo>
                  <a:lnTo>
                    <a:pt x="991425" y="3251"/>
                  </a:lnTo>
                  <a:lnTo>
                    <a:pt x="987437" y="0"/>
                  </a:lnTo>
                  <a:lnTo>
                    <a:pt x="984046" y="1879"/>
                  </a:lnTo>
                  <a:lnTo>
                    <a:pt x="980668" y="2844"/>
                  </a:lnTo>
                  <a:lnTo>
                    <a:pt x="951543" y="11255"/>
                  </a:lnTo>
                  <a:lnTo>
                    <a:pt x="922423" y="19680"/>
                  </a:lnTo>
                  <a:lnTo>
                    <a:pt x="893307" y="28106"/>
                  </a:lnTo>
                  <a:lnTo>
                    <a:pt x="864196" y="36525"/>
                  </a:lnTo>
                  <a:lnTo>
                    <a:pt x="821817" y="48767"/>
                  </a:lnTo>
                  <a:lnTo>
                    <a:pt x="779433" y="61013"/>
                  </a:lnTo>
                  <a:lnTo>
                    <a:pt x="737045" y="73265"/>
                  </a:lnTo>
                  <a:lnTo>
                    <a:pt x="694651" y="85521"/>
                  </a:lnTo>
                  <a:lnTo>
                    <a:pt x="690829" y="86626"/>
                  </a:lnTo>
                  <a:lnTo>
                    <a:pt x="687044" y="87972"/>
                  </a:lnTo>
                  <a:lnTo>
                    <a:pt x="683653" y="89052"/>
                  </a:lnTo>
                  <a:lnTo>
                    <a:pt x="680465" y="93916"/>
                  </a:lnTo>
                  <a:lnTo>
                    <a:pt x="683971" y="97078"/>
                  </a:lnTo>
                  <a:lnTo>
                    <a:pt x="684885" y="101638"/>
                  </a:lnTo>
                  <a:lnTo>
                    <a:pt x="689660" y="101066"/>
                  </a:lnTo>
                  <a:lnTo>
                    <a:pt x="693877" y="100533"/>
                  </a:lnTo>
                  <a:lnTo>
                    <a:pt x="697928" y="100037"/>
                  </a:lnTo>
                  <a:lnTo>
                    <a:pt x="701166" y="104571"/>
                  </a:lnTo>
                  <a:lnTo>
                    <a:pt x="699909" y="109207"/>
                  </a:lnTo>
                  <a:lnTo>
                    <a:pt x="699909" y="113512"/>
                  </a:lnTo>
                  <a:lnTo>
                    <a:pt x="699967" y="143519"/>
                  </a:lnTo>
                  <a:lnTo>
                    <a:pt x="699984" y="173520"/>
                  </a:lnTo>
                  <a:lnTo>
                    <a:pt x="699979" y="203520"/>
                  </a:lnTo>
                  <a:lnTo>
                    <a:pt x="699973" y="233527"/>
                  </a:lnTo>
                  <a:lnTo>
                    <a:pt x="699973" y="236664"/>
                  </a:lnTo>
                  <a:lnTo>
                    <a:pt x="712101" y="254457"/>
                  </a:lnTo>
                  <a:lnTo>
                    <a:pt x="714806" y="254533"/>
                  </a:lnTo>
                  <a:lnTo>
                    <a:pt x="717511" y="254482"/>
                  </a:lnTo>
                  <a:lnTo>
                    <a:pt x="720191" y="254482"/>
                  </a:lnTo>
                  <a:lnTo>
                    <a:pt x="737721" y="254479"/>
                  </a:lnTo>
                  <a:lnTo>
                    <a:pt x="755254" y="254473"/>
                  </a:lnTo>
                  <a:lnTo>
                    <a:pt x="772785" y="254471"/>
                  </a:lnTo>
                  <a:lnTo>
                    <a:pt x="790308" y="254482"/>
                  </a:lnTo>
                  <a:lnTo>
                    <a:pt x="794740" y="254482"/>
                  </a:lnTo>
                  <a:lnTo>
                    <a:pt x="799160" y="254647"/>
                  </a:lnTo>
                  <a:lnTo>
                    <a:pt x="804024" y="254736"/>
                  </a:lnTo>
                  <a:lnTo>
                    <a:pt x="804595" y="257670"/>
                  </a:lnTo>
                  <a:lnTo>
                    <a:pt x="805383" y="259778"/>
                  </a:lnTo>
                  <a:lnTo>
                    <a:pt x="805383" y="261886"/>
                  </a:lnTo>
                  <a:lnTo>
                    <a:pt x="805415" y="295938"/>
                  </a:lnTo>
                  <a:lnTo>
                    <a:pt x="805422" y="329987"/>
                  </a:lnTo>
                  <a:lnTo>
                    <a:pt x="805413" y="364031"/>
                  </a:lnTo>
                  <a:lnTo>
                    <a:pt x="805395" y="398068"/>
                  </a:lnTo>
                  <a:lnTo>
                    <a:pt x="805395" y="399808"/>
                  </a:lnTo>
                  <a:lnTo>
                    <a:pt x="804989" y="401548"/>
                  </a:lnTo>
                  <a:lnTo>
                    <a:pt x="804671" y="404050"/>
                  </a:lnTo>
                  <a:lnTo>
                    <a:pt x="800468" y="405447"/>
                  </a:lnTo>
                  <a:lnTo>
                    <a:pt x="796391" y="407060"/>
                  </a:lnTo>
                  <a:lnTo>
                    <a:pt x="792149" y="408228"/>
                  </a:lnTo>
                  <a:lnTo>
                    <a:pt x="773945" y="413143"/>
                  </a:lnTo>
                  <a:lnTo>
                    <a:pt x="755729" y="418022"/>
                  </a:lnTo>
                  <a:lnTo>
                    <a:pt x="737517" y="422921"/>
                  </a:lnTo>
                  <a:lnTo>
                    <a:pt x="693233" y="435807"/>
                  </a:lnTo>
                  <a:lnTo>
                    <a:pt x="684568" y="438556"/>
                  </a:lnTo>
                  <a:lnTo>
                    <a:pt x="682485" y="439204"/>
                  </a:lnTo>
                  <a:lnTo>
                    <a:pt x="680554" y="440347"/>
                  </a:lnTo>
                  <a:lnTo>
                    <a:pt x="677824" y="441629"/>
                  </a:lnTo>
                  <a:lnTo>
                    <a:pt x="679043" y="445617"/>
                  </a:lnTo>
                  <a:lnTo>
                    <a:pt x="680161" y="449249"/>
                  </a:lnTo>
                  <a:lnTo>
                    <a:pt x="681469" y="453580"/>
                  </a:lnTo>
                  <a:lnTo>
                    <a:pt x="687438" y="452081"/>
                  </a:lnTo>
                  <a:lnTo>
                    <a:pt x="692505" y="450799"/>
                  </a:lnTo>
                  <a:lnTo>
                    <a:pt x="698182" y="449364"/>
                  </a:lnTo>
                  <a:lnTo>
                    <a:pt x="701103" y="454609"/>
                  </a:lnTo>
                  <a:lnTo>
                    <a:pt x="699681" y="460044"/>
                  </a:lnTo>
                  <a:lnTo>
                    <a:pt x="699922" y="465175"/>
                  </a:lnTo>
                  <a:lnTo>
                    <a:pt x="700150" y="470128"/>
                  </a:lnTo>
                  <a:lnTo>
                    <a:pt x="700062" y="475081"/>
                  </a:lnTo>
                  <a:lnTo>
                    <a:pt x="699947" y="480009"/>
                  </a:lnTo>
                  <a:lnTo>
                    <a:pt x="699833" y="485330"/>
                  </a:lnTo>
                  <a:lnTo>
                    <a:pt x="700544" y="490715"/>
                  </a:lnTo>
                  <a:lnTo>
                    <a:pt x="698868" y="496569"/>
                  </a:lnTo>
                  <a:lnTo>
                    <a:pt x="688003" y="497290"/>
                  </a:lnTo>
                  <a:lnTo>
                    <a:pt x="677217" y="496989"/>
                  </a:lnTo>
                  <a:lnTo>
                    <a:pt x="666417" y="496202"/>
                  </a:lnTo>
                  <a:lnTo>
                    <a:pt x="655510" y="495465"/>
                  </a:lnTo>
                  <a:lnTo>
                    <a:pt x="654989" y="492417"/>
                  </a:lnTo>
                  <a:lnTo>
                    <a:pt x="654189" y="489877"/>
                  </a:lnTo>
                  <a:lnTo>
                    <a:pt x="654189" y="487311"/>
                  </a:lnTo>
                  <a:lnTo>
                    <a:pt x="654142" y="455288"/>
                  </a:lnTo>
                  <a:lnTo>
                    <a:pt x="654119" y="423265"/>
                  </a:lnTo>
                  <a:lnTo>
                    <a:pt x="654125" y="391242"/>
                  </a:lnTo>
                  <a:lnTo>
                    <a:pt x="654164" y="359219"/>
                  </a:lnTo>
                  <a:lnTo>
                    <a:pt x="654189" y="356196"/>
                  </a:lnTo>
                  <a:lnTo>
                    <a:pt x="654913" y="353199"/>
                  </a:lnTo>
                  <a:lnTo>
                    <a:pt x="655396" y="349427"/>
                  </a:lnTo>
                  <a:lnTo>
                    <a:pt x="665075" y="350601"/>
                  </a:lnTo>
                  <a:lnTo>
                    <a:pt x="674550" y="351747"/>
                  </a:lnTo>
                  <a:lnTo>
                    <a:pt x="683878" y="352876"/>
                  </a:lnTo>
                  <a:lnTo>
                    <a:pt x="693115" y="353999"/>
                  </a:lnTo>
                  <a:lnTo>
                    <a:pt x="697064" y="350621"/>
                  </a:lnTo>
                  <a:lnTo>
                    <a:pt x="695528" y="346341"/>
                  </a:lnTo>
                  <a:lnTo>
                    <a:pt x="696620" y="342645"/>
                  </a:lnTo>
                  <a:lnTo>
                    <a:pt x="695070" y="341706"/>
                  </a:lnTo>
                  <a:lnTo>
                    <a:pt x="693991" y="340626"/>
                  </a:lnTo>
                  <a:lnTo>
                    <a:pt x="692772" y="340448"/>
                  </a:lnTo>
                  <a:lnTo>
                    <a:pt x="648743" y="334352"/>
                  </a:lnTo>
                  <a:lnTo>
                    <a:pt x="636714" y="332806"/>
                  </a:lnTo>
                  <a:lnTo>
                    <a:pt x="624685" y="331255"/>
                  </a:lnTo>
                  <a:lnTo>
                    <a:pt x="612660" y="329666"/>
                  </a:lnTo>
                  <a:lnTo>
                    <a:pt x="609587" y="329260"/>
                  </a:lnTo>
                  <a:lnTo>
                    <a:pt x="606590" y="328358"/>
                  </a:lnTo>
                  <a:lnTo>
                    <a:pt x="602932" y="327558"/>
                  </a:lnTo>
                  <a:lnTo>
                    <a:pt x="602551" y="324307"/>
                  </a:lnTo>
                  <a:lnTo>
                    <a:pt x="601865" y="321297"/>
                  </a:lnTo>
                  <a:lnTo>
                    <a:pt x="601865" y="318312"/>
                  </a:lnTo>
                  <a:lnTo>
                    <a:pt x="601822" y="264717"/>
                  </a:lnTo>
                  <a:lnTo>
                    <a:pt x="601805" y="211124"/>
                  </a:lnTo>
                  <a:lnTo>
                    <a:pt x="601812" y="157531"/>
                  </a:lnTo>
                  <a:lnTo>
                    <a:pt x="601840" y="103936"/>
                  </a:lnTo>
                  <a:lnTo>
                    <a:pt x="601840" y="101320"/>
                  </a:lnTo>
                  <a:lnTo>
                    <a:pt x="602208" y="98678"/>
                  </a:lnTo>
                  <a:lnTo>
                    <a:pt x="602437" y="95656"/>
                  </a:lnTo>
                  <a:lnTo>
                    <a:pt x="609079" y="93408"/>
                  </a:lnTo>
                  <a:lnTo>
                    <a:pt x="615314" y="91274"/>
                  </a:lnTo>
                  <a:lnTo>
                    <a:pt x="621969" y="89026"/>
                  </a:lnTo>
                  <a:lnTo>
                    <a:pt x="620941" y="84988"/>
                  </a:lnTo>
                  <a:lnTo>
                    <a:pt x="620064" y="81597"/>
                  </a:lnTo>
                  <a:lnTo>
                    <a:pt x="619061" y="77635"/>
                  </a:lnTo>
                  <a:lnTo>
                    <a:pt x="617042" y="77635"/>
                  </a:lnTo>
                  <a:lnTo>
                    <a:pt x="558701" y="91127"/>
                  </a:lnTo>
                  <a:lnTo>
                    <a:pt x="503770" y="104647"/>
                  </a:lnTo>
                  <a:lnTo>
                    <a:pt x="474344" y="111889"/>
                  </a:lnTo>
                  <a:lnTo>
                    <a:pt x="415492" y="126423"/>
                  </a:lnTo>
                  <a:lnTo>
                    <a:pt x="377973" y="135864"/>
                  </a:lnTo>
                  <a:lnTo>
                    <a:pt x="361673" y="140467"/>
                  </a:lnTo>
                  <a:lnTo>
                    <a:pt x="353352" y="142824"/>
                  </a:lnTo>
                  <a:lnTo>
                    <a:pt x="354368" y="147129"/>
                  </a:lnTo>
                  <a:lnTo>
                    <a:pt x="355168" y="150520"/>
                  </a:lnTo>
                  <a:lnTo>
                    <a:pt x="356133" y="154673"/>
                  </a:lnTo>
                  <a:lnTo>
                    <a:pt x="360286" y="154470"/>
                  </a:lnTo>
                  <a:lnTo>
                    <a:pt x="364159" y="154266"/>
                  </a:lnTo>
                  <a:lnTo>
                    <a:pt x="368376" y="154038"/>
                  </a:lnTo>
                  <a:lnTo>
                    <a:pt x="368884" y="155041"/>
                  </a:lnTo>
                  <a:lnTo>
                    <a:pt x="370425" y="201416"/>
                  </a:lnTo>
                  <a:lnTo>
                    <a:pt x="370451" y="232089"/>
                  </a:lnTo>
                  <a:lnTo>
                    <a:pt x="370436" y="262766"/>
                  </a:lnTo>
                  <a:lnTo>
                    <a:pt x="370344" y="293446"/>
                  </a:lnTo>
                  <a:lnTo>
                    <a:pt x="370851" y="304512"/>
                  </a:lnTo>
                  <a:lnTo>
                    <a:pt x="373159" y="309606"/>
                  </a:lnTo>
                  <a:lnTo>
                    <a:pt x="378193" y="311491"/>
                  </a:lnTo>
                  <a:lnTo>
                    <a:pt x="386880" y="312927"/>
                  </a:lnTo>
                  <a:lnTo>
                    <a:pt x="392518" y="314032"/>
                  </a:lnTo>
                  <a:lnTo>
                    <a:pt x="398157" y="315086"/>
                  </a:lnTo>
                  <a:lnTo>
                    <a:pt x="403428" y="316090"/>
                  </a:lnTo>
                  <a:lnTo>
                    <a:pt x="404566" y="331264"/>
                  </a:lnTo>
                  <a:lnTo>
                    <a:pt x="404963" y="353793"/>
                  </a:lnTo>
                  <a:lnTo>
                    <a:pt x="404633" y="376137"/>
                  </a:lnTo>
                  <a:lnTo>
                    <a:pt x="403593" y="390753"/>
                  </a:lnTo>
                  <a:lnTo>
                    <a:pt x="383066" y="386862"/>
                  </a:lnTo>
                  <a:lnTo>
                    <a:pt x="345771" y="378409"/>
                  </a:lnTo>
                  <a:lnTo>
                    <a:pt x="308022" y="369536"/>
                  </a:lnTo>
                  <a:lnTo>
                    <a:pt x="286130" y="364388"/>
                  </a:lnTo>
                  <a:lnTo>
                    <a:pt x="285394" y="364223"/>
                  </a:lnTo>
                  <a:lnTo>
                    <a:pt x="284505" y="364870"/>
                  </a:lnTo>
                  <a:lnTo>
                    <a:pt x="283095" y="365302"/>
                  </a:lnTo>
                  <a:lnTo>
                    <a:pt x="282270" y="368350"/>
                  </a:lnTo>
                  <a:lnTo>
                    <a:pt x="281355" y="371690"/>
                  </a:lnTo>
                  <a:lnTo>
                    <a:pt x="280263" y="375704"/>
                  </a:lnTo>
                  <a:lnTo>
                    <a:pt x="286448" y="378002"/>
                  </a:lnTo>
                  <a:lnTo>
                    <a:pt x="292176" y="380110"/>
                  </a:lnTo>
                  <a:lnTo>
                    <a:pt x="298183" y="382308"/>
                  </a:lnTo>
                  <a:lnTo>
                    <a:pt x="298185" y="400772"/>
                  </a:lnTo>
                  <a:lnTo>
                    <a:pt x="298184" y="419101"/>
                  </a:lnTo>
                  <a:lnTo>
                    <a:pt x="298167" y="437338"/>
                  </a:lnTo>
                  <a:lnTo>
                    <a:pt x="298119" y="455523"/>
                  </a:lnTo>
                  <a:lnTo>
                    <a:pt x="298119" y="456603"/>
                  </a:lnTo>
                  <a:lnTo>
                    <a:pt x="296951" y="457682"/>
                  </a:lnTo>
                  <a:lnTo>
                    <a:pt x="296062" y="459193"/>
                  </a:lnTo>
                  <a:lnTo>
                    <a:pt x="282543" y="456220"/>
                  </a:lnTo>
                  <a:lnTo>
                    <a:pt x="269089" y="453182"/>
                  </a:lnTo>
                  <a:lnTo>
                    <a:pt x="255694" y="449926"/>
                  </a:lnTo>
                  <a:lnTo>
                    <a:pt x="242354" y="446303"/>
                  </a:lnTo>
                  <a:lnTo>
                    <a:pt x="242011" y="442937"/>
                  </a:lnTo>
                  <a:lnTo>
                    <a:pt x="241528" y="440296"/>
                  </a:lnTo>
                  <a:lnTo>
                    <a:pt x="241528" y="437667"/>
                  </a:lnTo>
                  <a:lnTo>
                    <a:pt x="241507" y="401601"/>
                  </a:lnTo>
                  <a:lnTo>
                    <a:pt x="241503" y="365531"/>
                  </a:lnTo>
                  <a:lnTo>
                    <a:pt x="241517" y="329461"/>
                  </a:lnTo>
                  <a:lnTo>
                    <a:pt x="241553" y="293395"/>
                  </a:lnTo>
                  <a:lnTo>
                    <a:pt x="241553" y="290804"/>
                  </a:lnTo>
                  <a:lnTo>
                    <a:pt x="242290" y="288239"/>
                  </a:lnTo>
                  <a:lnTo>
                    <a:pt x="242696" y="285622"/>
                  </a:lnTo>
                  <a:lnTo>
                    <a:pt x="249758" y="284225"/>
                  </a:lnTo>
                  <a:lnTo>
                    <a:pt x="256247" y="282943"/>
                  </a:lnTo>
                  <a:lnTo>
                    <a:pt x="262813" y="281635"/>
                  </a:lnTo>
                  <a:lnTo>
                    <a:pt x="263956" y="276936"/>
                  </a:lnTo>
                  <a:lnTo>
                    <a:pt x="263842" y="273126"/>
                  </a:lnTo>
                  <a:lnTo>
                    <a:pt x="260426" y="268820"/>
                  </a:lnTo>
                  <a:lnTo>
                    <a:pt x="211004" y="275190"/>
                  </a:lnTo>
                  <a:lnTo>
                    <a:pt x="161504" y="281722"/>
                  </a:lnTo>
                  <a:lnTo>
                    <a:pt x="111936" y="288321"/>
                  </a:lnTo>
                  <a:lnTo>
                    <a:pt x="62314" y="294890"/>
                  </a:lnTo>
                  <a:lnTo>
                    <a:pt x="12649" y="301332"/>
                  </a:lnTo>
                  <a:lnTo>
                    <a:pt x="8712" y="301828"/>
                  </a:lnTo>
                  <a:lnTo>
                    <a:pt x="4813" y="302844"/>
                  </a:lnTo>
                  <a:lnTo>
                    <a:pt x="660" y="303669"/>
                  </a:lnTo>
                  <a:lnTo>
                    <a:pt x="0" y="307822"/>
                  </a:lnTo>
                  <a:lnTo>
                    <a:pt x="18503" y="311581"/>
                  </a:lnTo>
                  <a:lnTo>
                    <a:pt x="17792" y="316090"/>
                  </a:lnTo>
                  <a:lnTo>
                    <a:pt x="14099" y="344401"/>
                  </a:lnTo>
                  <a:lnTo>
                    <a:pt x="13492" y="406685"/>
                  </a:lnTo>
                  <a:lnTo>
                    <a:pt x="14329" y="468970"/>
                  </a:lnTo>
                  <a:lnTo>
                    <a:pt x="14973" y="497281"/>
                  </a:lnTo>
                  <a:lnTo>
                    <a:pt x="32419" y="497277"/>
                  </a:lnTo>
                  <a:lnTo>
                    <a:pt x="42487" y="497271"/>
                  </a:lnTo>
                  <a:lnTo>
                    <a:pt x="52556" y="497270"/>
                  </a:lnTo>
                  <a:lnTo>
                    <a:pt x="70002" y="497281"/>
                  </a:lnTo>
                  <a:lnTo>
                    <a:pt x="72085" y="497281"/>
                  </a:lnTo>
                  <a:lnTo>
                    <a:pt x="74167" y="497992"/>
                  </a:lnTo>
                  <a:lnTo>
                    <a:pt x="76923" y="498500"/>
                  </a:lnTo>
                  <a:lnTo>
                    <a:pt x="77272" y="508969"/>
                  </a:lnTo>
                  <a:lnTo>
                    <a:pt x="77350" y="519236"/>
                  </a:lnTo>
                  <a:lnTo>
                    <a:pt x="77307" y="529364"/>
                  </a:lnTo>
                  <a:lnTo>
                    <a:pt x="77292" y="539419"/>
                  </a:lnTo>
                  <a:lnTo>
                    <a:pt x="77322" y="549533"/>
                  </a:lnTo>
                  <a:lnTo>
                    <a:pt x="77328" y="559647"/>
                  </a:lnTo>
                  <a:lnTo>
                    <a:pt x="77322" y="569766"/>
                  </a:lnTo>
                  <a:lnTo>
                    <a:pt x="77317" y="579894"/>
                  </a:lnTo>
                  <a:lnTo>
                    <a:pt x="77294" y="590002"/>
                  </a:lnTo>
                  <a:lnTo>
                    <a:pt x="77260" y="600114"/>
                  </a:lnTo>
                  <a:lnTo>
                    <a:pt x="77264" y="610228"/>
                  </a:lnTo>
                  <a:lnTo>
                    <a:pt x="77355" y="620344"/>
                  </a:lnTo>
                  <a:lnTo>
                    <a:pt x="77323" y="630358"/>
                  </a:lnTo>
                  <a:lnTo>
                    <a:pt x="77176" y="640386"/>
                  </a:lnTo>
                  <a:lnTo>
                    <a:pt x="77321" y="650406"/>
                  </a:lnTo>
                  <a:lnTo>
                    <a:pt x="78168" y="660399"/>
                  </a:lnTo>
                  <a:lnTo>
                    <a:pt x="82765" y="661860"/>
                  </a:lnTo>
                  <a:lnTo>
                    <a:pt x="86537" y="662647"/>
                  </a:lnTo>
                  <a:lnTo>
                    <a:pt x="90728" y="659244"/>
                  </a:lnTo>
                  <a:lnTo>
                    <a:pt x="90817" y="654710"/>
                  </a:lnTo>
                  <a:lnTo>
                    <a:pt x="91020" y="649820"/>
                  </a:lnTo>
                  <a:lnTo>
                    <a:pt x="91020" y="644918"/>
                  </a:lnTo>
                  <a:lnTo>
                    <a:pt x="91031" y="611885"/>
                  </a:lnTo>
                  <a:lnTo>
                    <a:pt x="91035" y="578851"/>
                  </a:lnTo>
                  <a:lnTo>
                    <a:pt x="91051" y="545815"/>
                  </a:lnTo>
                  <a:lnTo>
                    <a:pt x="91097" y="512775"/>
                  </a:lnTo>
                  <a:lnTo>
                    <a:pt x="91122" y="507987"/>
                  </a:lnTo>
                  <a:lnTo>
                    <a:pt x="90106" y="502983"/>
                  </a:lnTo>
                  <a:lnTo>
                    <a:pt x="92494" y="498017"/>
                  </a:lnTo>
                  <a:lnTo>
                    <a:pt x="102225" y="497129"/>
                  </a:lnTo>
                  <a:lnTo>
                    <a:pt x="112001" y="497225"/>
                  </a:lnTo>
                  <a:lnTo>
                    <a:pt x="121787" y="497162"/>
                  </a:lnTo>
                  <a:lnTo>
                    <a:pt x="131546" y="495795"/>
                  </a:lnTo>
                  <a:lnTo>
                    <a:pt x="131546" y="484073"/>
                  </a:lnTo>
                  <a:lnTo>
                    <a:pt x="126657" y="483819"/>
                  </a:lnTo>
                  <a:lnTo>
                    <a:pt x="122275" y="483425"/>
                  </a:lnTo>
                  <a:lnTo>
                    <a:pt x="117894" y="483425"/>
                  </a:lnTo>
                  <a:lnTo>
                    <a:pt x="98685" y="483400"/>
                  </a:lnTo>
                  <a:lnTo>
                    <a:pt x="79470" y="483400"/>
                  </a:lnTo>
                  <a:lnTo>
                    <a:pt x="60254" y="483389"/>
                  </a:lnTo>
                  <a:lnTo>
                    <a:pt x="41046" y="483336"/>
                  </a:lnTo>
                  <a:lnTo>
                    <a:pt x="37122" y="483336"/>
                  </a:lnTo>
                  <a:lnTo>
                    <a:pt x="32918" y="484352"/>
                  </a:lnTo>
                  <a:lnTo>
                    <a:pt x="29070" y="481253"/>
                  </a:lnTo>
                  <a:lnTo>
                    <a:pt x="27304" y="477265"/>
                  </a:lnTo>
                  <a:lnTo>
                    <a:pt x="27952" y="472719"/>
                  </a:lnTo>
                  <a:lnTo>
                    <a:pt x="27927" y="468274"/>
                  </a:lnTo>
                  <a:lnTo>
                    <a:pt x="27891" y="455133"/>
                  </a:lnTo>
                  <a:lnTo>
                    <a:pt x="27886" y="441985"/>
                  </a:lnTo>
                  <a:lnTo>
                    <a:pt x="27895" y="428837"/>
                  </a:lnTo>
                  <a:lnTo>
                    <a:pt x="27901" y="415696"/>
                  </a:lnTo>
                  <a:lnTo>
                    <a:pt x="27895" y="393788"/>
                  </a:lnTo>
                  <a:lnTo>
                    <a:pt x="27890" y="371881"/>
                  </a:lnTo>
                  <a:lnTo>
                    <a:pt x="27907" y="349973"/>
                  </a:lnTo>
                  <a:lnTo>
                    <a:pt x="27965" y="328066"/>
                  </a:lnTo>
                  <a:lnTo>
                    <a:pt x="27990" y="323735"/>
                  </a:lnTo>
                  <a:lnTo>
                    <a:pt x="26682" y="318960"/>
                  </a:lnTo>
                  <a:lnTo>
                    <a:pt x="31267" y="314921"/>
                  </a:lnTo>
                  <a:lnTo>
                    <a:pt x="79551" y="308205"/>
                  </a:lnTo>
                  <a:lnTo>
                    <a:pt x="127973" y="301472"/>
                  </a:lnTo>
                  <a:lnTo>
                    <a:pt x="176444" y="294730"/>
                  </a:lnTo>
                  <a:lnTo>
                    <a:pt x="224878" y="287985"/>
                  </a:lnTo>
                  <a:lnTo>
                    <a:pt x="228650" y="293255"/>
                  </a:lnTo>
                  <a:lnTo>
                    <a:pt x="227380" y="298348"/>
                  </a:lnTo>
                  <a:lnTo>
                    <a:pt x="227406" y="303161"/>
                  </a:lnTo>
                  <a:lnTo>
                    <a:pt x="227452" y="337198"/>
                  </a:lnTo>
                  <a:lnTo>
                    <a:pt x="227468" y="371243"/>
                  </a:lnTo>
                  <a:lnTo>
                    <a:pt x="227472" y="405292"/>
                  </a:lnTo>
                  <a:lnTo>
                    <a:pt x="227482" y="439343"/>
                  </a:lnTo>
                  <a:lnTo>
                    <a:pt x="227482" y="443369"/>
                  </a:lnTo>
                  <a:lnTo>
                    <a:pt x="227520" y="447433"/>
                  </a:lnTo>
                  <a:lnTo>
                    <a:pt x="227749" y="451472"/>
                  </a:lnTo>
                  <a:lnTo>
                    <a:pt x="227952" y="455574"/>
                  </a:lnTo>
                  <a:lnTo>
                    <a:pt x="230416" y="458088"/>
                  </a:lnTo>
                  <a:lnTo>
                    <a:pt x="234213" y="459104"/>
                  </a:lnTo>
                  <a:lnTo>
                    <a:pt x="238963" y="460413"/>
                  </a:lnTo>
                  <a:lnTo>
                    <a:pt x="243827" y="461416"/>
                  </a:lnTo>
                  <a:lnTo>
                    <a:pt x="248615" y="462546"/>
                  </a:lnTo>
                  <a:lnTo>
                    <a:pt x="274517" y="468630"/>
                  </a:lnTo>
                  <a:lnTo>
                    <a:pt x="326321" y="480822"/>
                  </a:lnTo>
                  <a:lnTo>
                    <a:pt x="357898" y="489026"/>
                  </a:lnTo>
                  <a:lnTo>
                    <a:pt x="361200" y="490283"/>
                  </a:lnTo>
                  <a:lnTo>
                    <a:pt x="361200" y="505536"/>
                  </a:lnTo>
                  <a:lnTo>
                    <a:pt x="361194" y="541601"/>
                  </a:lnTo>
                  <a:lnTo>
                    <a:pt x="361189" y="577672"/>
                  </a:lnTo>
                  <a:lnTo>
                    <a:pt x="361206" y="613742"/>
                  </a:lnTo>
                  <a:lnTo>
                    <a:pt x="361264" y="649808"/>
                  </a:lnTo>
                  <a:lnTo>
                    <a:pt x="361264" y="654621"/>
                  </a:lnTo>
                  <a:lnTo>
                    <a:pt x="359930" y="659714"/>
                  </a:lnTo>
                  <a:lnTo>
                    <a:pt x="363105" y="664451"/>
                  </a:lnTo>
                  <a:lnTo>
                    <a:pt x="374065" y="664451"/>
                  </a:lnTo>
                  <a:lnTo>
                    <a:pt x="374383" y="660463"/>
                  </a:lnTo>
                  <a:lnTo>
                    <a:pt x="374865" y="656983"/>
                  </a:lnTo>
                  <a:lnTo>
                    <a:pt x="374903" y="653465"/>
                  </a:lnTo>
                  <a:lnTo>
                    <a:pt x="375441" y="590823"/>
                  </a:lnTo>
                  <a:lnTo>
                    <a:pt x="375340" y="537629"/>
                  </a:lnTo>
                  <a:lnTo>
                    <a:pt x="374627" y="498617"/>
                  </a:lnTo>
                  <a:lnTo>
                    <a:pt x="343377" y="470522"/>
                  </a:lnTo>
                  <a:lnTo>
                    <a:pt x="327889" y="466978"/>
                  </a:lnTo>
                  <a:lnTo>
                    <a:pt x="312407" y="462445"/>
                  </a:lnTo>
                  <a:lnTo>
                    <a:pt x="312322" y="452871"/>
                  </a:lnTo>
                  <a:lnTo>
                    <a:pt x="312234" y="443390"/>
                  </a:lnTo>
                  <a:lnTo>
                    <a:pt x="312191" y="433968"/>
                  </a:lnTo>
                  <a:lnTo>
                    <a:pt x="312242" y="424573"/>
                  </a:lnTo>
                  <a:lnTo>
                    <a:pt x="312193" y="415246"/>
                  </a:lnTo>
                  <a:lnTo>
                    <a:pt x="312075" y="405841"/>
                  </a:lnTo>
                  <a:lnTo>
                    <a:pt x="312240" y="396302"/>
                  </a:lnTo>
                  <a:lnTo>
                    <a:pt x="313042" y="386575"/>
                  </a:lnTo>
                  <a:lnTo>
                    <a:pt x="317499" y="387337"/>
                  </a:lnTo>
                  <a:lnTo>
                    <a:pt x="321043" y="387730"/>
                  </a:lnTo>
                  <a:lnTo>
                    <a:pt x="384790" y="402769"/>
                  </a:lnTo>
                  <a:lnTo>
                    <a:pt x="445096" y="417093"/>
                  </a:lnTo>
                  <a:lnTo>
                    <a:pt x="450849" y="419201"/>
                  </a:lnTo>
                  <a:lnTo>
                    <a:pt x="453923" y="420369"/>
                  </a:lnTo>
                  <a:lnTo>
                    <a:pt x="463630" y="461283"/>
                  </a:lnTo>
                  <a:lnTo>
                    <a:pt x="473252" y="501929"/>
                  </a:lnTo>
                  <a:lnTo>
                    <a:pt x="483000" y="543240"/>
                  </a:lnTo>
                  <a:lnTo>
                    <a:pt x="487868" y="563892"/>
                  </a:lnTo>
                  <a:lnTo>
                    <a:pt x="492747" y="584542"/>
                  </a:lnTo>
                  <a:lnTo>
                    <a:pt x="497451" y="604822"/>
                  </a:lnTo>
                  <a:lnTo>
                    <a:pt x="502137" y="625190"/>
                  </a:lnTo>
                  <a:lnTo>
                    <a:pt x="507040" y="645666"/>
                  </a:lnTo>
                  <a:lnTo>
                    <a:pt x="512394" y="666267"/>
                  </a:lnTo>
                  <a:lnTo>
                    <a:pt x="517004" y="665213"/>
                  </a:lnTo>
                  <a:lnTo>
                    <a:pt x="520687" y="664362"/>
                  </a:lnTo>
                  <a:lnTo>
                    <a:pt x="524890" y="663397"/>
                  </a:lnTo>
                  <a:lnTo>
                    <a:pt x="524357" y="660374"/>
                  </a:lnTo>
                  <a:lnTo>
                    <a:pt x="524103" y="658190"/>
                  </a:lnTo>
                  <a:lnTo>
                    <a:pt x="523608" y="656081"/>
                  </a:lnTo>
                  <a:lnTo>
                    <a:pt x="513022" y="610831"/>
                  </a:lnTo>
                  <a:lnTo>
                    <a:pt x="502399" y="565581"/>
                  </a:lnTo>
                  <a:lnTo>
                    <a:pt x="487230" y="501345"/>
                  </a:lnTo>
                  <a:lnTo>
                    <a:pt x="479666" y="469216"/>
                  </a:lnTo>
                  <a:lnTo>
                    <a:pt x="472147" y="437070"/>
                  </a:lnTo>
                  <a:lnTo>
                    <a:pt x="471208" y="432968"/>
                  </a:lnTo>
                  <a:lnTo>
                    <a:pt x="469290" y="428739"/>
                  </a:lnTo>
                  <a:lnTo>
                    <a:pt x="470344" y="423811"/>
                  </a:lnTo>
                  <a:lnTo>
                    <a:pt x="475424" y="424268"/>
                  </a:lnTo>
                  <a:lnTo>
                    <a:pt x="479717" y="424662"/>
                  </a:lnTo>
                  <a:lnTo>
                    <a:pt x="484733" y="425119"/>
                  </a:lnTo>
                  <a:lnTo>
                    <a:pt x="485101" y="420649"/>
                  </a:lnTo>
                  <a:lnTo>
                    <a:pt x="488594" y="417423"/>
                  </a:lnTo>
                  <a:lnTo>
                    <a:pt x="485749" y="412648"/>
                  </a:lnTo>
                  <a:lnTo>
                    <a:pt x="469486" y="408203"/>
                  </a:lnTo>
                  <a:lnTo>
                    <a:pt x="452893" y="404294"/>
                  </a:lnTo>
                  <a:lnTo>
                    <a:pt x="436116" y="400257"/>
                  </a:lnTo>
                  <a:lnTo>
                    <a:pt x="419303" y="395427"/>
                  </a:lnTo>
                  <a:lnTo>
                    <a:pt x="419188" y="390474"/>
                  </a:lnTo>
                  <a:lnTo>
                    <a:pt x="418972" y="386029"/>
                  </a:lnTo>
                  <a:lnTo>
                    <a:pt x="418972" y="381596"/>
                  </a:lnTo>
                  <a:lnTo>
                    <a:pt x="418959" y="366088"/>
                  </a:lnTo>
                  <a:lnTo>
                    <a:pt x="418963" y="350580"/>
                  </a:lnTo>
                  <a:lnTo>
                    <a:pt x="418884" y="304380"/>
                  </a:lnTo>
                  <a:lnTo>
                    <a:pt x="403618" y="301561"/>
                  </a:lnTo>
                  <a:lnTo>
                    <a:pt x="397522" y="300456"/>
                  </a:lnTo>
                  <a:lnTo>
                    <a:pt x="391096" y="300659"/>
                  </a:lnTo>
                  <a:lnTo>
                    <a:pt x="385140" y="297205"/>
                  </a:lnTo>
                  <a:lnTo>
                    <a:pt x="384911" y="294932"/>
                  </a:lnTo>
                  <a:lnTo>
                    <a:pt x="384467" y="292734"/>
                  </a:lnTo>
                  <a:lnTo>
                    <a:pt x="384467" y="290550"/>
                  </a:lnTo>
                  <a:lnTo>
                    <a:pt x="384446" y="257176"/>
                  </a:lnTo>
                  <a:lnTo>
                    <a:pt x="384441" y="223805"/>
                  </a:lnTo>
                  <a:lnTo>
                    <a:pt x="384456" y="190434"/>
                  </a:lnTo>
                  <a:lnTo>
                    <a:pt x="384492" y="157060"/>
                  </a:lnTo>
                  <a:lnTo>
                    <a:pt x="384492" y="154495"/>
                  </a:lnTo>
                  <a:lnTo>
                    <a:pt x="385152" y="151917"/>
                  </a:lnTo>
                  <a:lnTo>
                    <a:pt x="385622" y="148780"/>
                  </a:lnTo>
                  <a:lnTo>
                    <a:pt x="394021" y="146689"/>
                  </a:lnTo>
                  <a:lnTo>
                    <a:pt x="402288" y="144635"/>
                  </a:lnTo>
                  <a:lnTo>
                    <a:pt x="410465" y="142602"/>
                  </a:lnTo>
                  <a:lnTo>
                    <a:pt x="418591" y="140576"/>
                  </a:lnTo>
                  <a:lnTo>
                    <a:pt x="457473" y="130855"/>
                  </a:lnTo>
                  <a:lnTo>
                    <a:pt x="496360" y="121137"/>
                  </a:lnTo>
                  <a:lnTo>
                    <a:pt x="535256" y="111445"/>
                  </a:lnTo>
                  <a:lnTo>
                    <a:pt x="574166" y="101803"/>
                  </a:lnTo>
                  <a:lnTo>
                    <a:pt x="578243" y="100787"/>
                  </a:lnTo>
                  <a:lnTo>
                    <a:pt x="582434" y="98564"/>
                  </a:lnTo>
                  <a:lnTo>
                    <a:pt x="587616" y="100190"/>
                  </a:lnTo>
                  <a:lnTo>
                    <a:pt x="587755" y="105371"/>
                  </a:lnTo>
                  <a:lnTo>
                    <a:pt x="587984" y="110261"/>
                  </a:lnTo>
                  <a:lnTo>
                    <a:pt x="587984" y="115138"/>
                  </a:lnTo>
                  <a:lnTo>
                    <a:pt x="587999" y="166386"/>
                  </a:lnTo>
                  <a:lnTo>
                    <a:pt x="588006" y="217625"/>
                  </a:lnTo>
                  <a:lnTo>
                    <a:pt x="588009" y="268862"/>
                  </a:lnTo>
                  <a:lnTo>
                    <a:pt x="588009" y="320103"/>
                  </a:lnTo>
                  <a:lnTo>
                    <a:pt x="588009" y="324142"/>
                  </a:lnTo>
                  <a:lnTo>
                    <a:pt x="587870" y="328206"/>
                  </a:lnTo>
                  <a:lnTo>
                    <a:pt x="588149" y="332231"/>
                  </a:lnTo>
                  <a:lnTo>
                    <a:pt x="588543" y="338061"/>
                  </a:lnTo>
                  <a:lnTo>
                    <a:pt x="590461" y="340258"/>
                  </a:lnTo>
                  <a:lnTo>
                    <a:pt x="596201" y="341223"/>
                  </a:lnTo>
                  <a:lnTo>
                    <a:pt x="602843" y="342353"/>
                  </a:lnTo>
                  <a:lnTo>
                    <a:pt x="609536" y="343192"/>
                  </a:lnTo>
                  <a:lnTo>
                    <a:pt x="616242" y="344004"/>
                  </a:lnTo>
                  <a:lnTo>
                    <a:pt x="623735" y="344868"/>
                  </a:lnTo>
                  <a:lnTo>
                    <a:pt x="631189" y="346062"/>
                  </a:lnTo>
                  <a:lnTo>
                    <a:pt x="638428" y="347459"/>
                  </a:lnTo>
                  <a:lnTo>
                    <a:pt x="640816" y="352945"/>
                  </a:lnTo>
                  <a:lnTo>
                    <a:pt x="640041" y="357911"/>
                  </a:lnTo>
                  <a:lnTo>
                    <a:pt x="640054" y="362775"/>
                  </a:lnTo>
                  <a:lnTo>
                    <a:pt x="640077" y="394798"/>
                  </a:lnTo>
                  <a:lnTo>
                    <a:pt x="640083" y="426820"/>
                  </a:lnTo>
                  <a:lnTo>
                    <a:pt x="640093" y="458839"/>
                  </a:lnTo>
                  <a:lnTo>
                    <a:pt x="640130" y="490854"/>
                  </a:lnTo>
                  <a:lnTo>
                    <a:pt x="640156" y="496176"/>
                  </a:lnTo>
                  <a:lnTo>
                    <a:pt x="639102" y="501688"/>
                  </a:lnTo>
                  <a:lnTo>
                    <a:pt x="642238" y="507250"/>
                  </a:lnTo>
                  <a:lnTo>
                    <a:pt x="649161" y="509255"/>
                  </a:lnTo>
                  <a:lnTo>
                    <a:pt x="656331" y="510112"/>
                  </a:lnTo>
                  <a:lnTo>
                    <a:pt x="663636" y="510406"/>
                  </a:lnTo>
                  <a:lnTo>
                    <a:pt x="670966" y="510717"/>
                  </a:lnTo>
                  <a:lnTo>
                    <a:pt x="678023" y="511097"/>
                  </a:lnTo>
                  <a:lnTo>
                    <a:pt x="685091" y="511357"/>
                  </a:lnTo>
                  <a:lnTo>
                    <a:pt x="692165" y="511605"/>
                  </a:lnTo>
                  <a:lnTo>
                    <a:pt x="699236" y="511949"/>
                  </a:lnTo>
                  <a:lnTo>
                    <a:pt x="706560" y="512437"/>
                  </a:lnTo>
                  <a:lnTo>
                    <a:pt x="713887" y="513010"/>
                  </a:lnTo>
                  <a:lnTo>
                    <a:pt x="721226" y="513621"/>
                  </a:lnTo>
                  <a:lnTo>
                    <a:pt x="728586" y="514222"/>
                  </a:lnTo>
                  <a:lnTo>
                    <a:pt x="730580" y="519798"/>
                  </a:lnTo>
                  <a:lnTo>
                    <a:pt x="729919" y="524776"/>
                  </a:lnTo>
                  <a:lnTo>
                    <a:pt x="729919" y="529615"/>
                  </a:lnTo>
                  <a:lnTo>
                    <a:pt x="729950" y="559276"/>
                  </a:lnTo>
                  <a:lnTo>
                    <a:pt x="729959" y="588938"/>
                  </a:lnTo>
                  <a:lnTo>
                    <a:pt x="729960" y="618603"/>
                  </a:lnTo>
                  <a:lnTo>
                    <a:pt x="729970" y="648271"/>
                  </a:lnTo>
                  <a:lnTo>
                    <a:pt x="731227" y="663257"/>
                  </a:lnTo>
                  <a:lnTo>
                    <a:pt x="731748" y="664184"/>
                  </a:lnTo>
                  <a:lnTo>
                    <a:pt x="735507" y="665213"/>
                  </a:lnTo>
                  <a:lnTo>
                    <a:pt x="739317" y="666064"/>
                  </a:lnTo>
                  <a:lnTo>
                    <a:pt x="743699" y="662508"/>
                  </a:lnTo>
                  <a:lnTo>
                    <a:pt x="743699" y="648271"/>
                  </a:lnTo>
                  <a:lnTo>
                    <a:pt x="743693" y="617934"/>
                  </a:lnTo>
                  <a:lnTo>
                    <a:pt x="743688" y="587597"/>
                  </a:lnTo>
                  <a:lnTo>
                    <a:pt x="743704" y="557260"/>
                  </a:lnTo>
                  <a:lnTo>
                    <a:pt x="743762" y="526922"/>
                  </a:lnTo>
                  <a:lnTo>
                    <a:pt x="743762" y="522617"/>
                  </a:lnTo>
                  <a:lnTo>
                    <a:pt x="742365" y="517918"/>
                  </a:lnTo>
                  <a:lnTo>
                    <a:pt x="746544" y="513372"/>
                  </a:lnTo>
                  <a:lnTo>
                    <a:pt x="764400" y="513372"/>
                  </a:lnTo>
                  <a:lnTo>
                    <a:pt x="766444" y="508863"/>
                  </a:lnTo>
                  <a:lnTo>
                    <a:pt x="766864" y="505142"/>
                  </a:lnTo>
                  <a:lnTo>
                    <a:pt x="764425" y="500608"/>
                  </a:lnTo>
                  <a:lnTo>
                    <a:pt x="752175" y="499886"/>
                  </a:lnTo>
                  <a:lnTo>
                    <a:pt x="739890" y="499368"/>
                  </a:lnTo>
                  <a:lnTo>
                    <a:pt x="727637" y="498667"/>
                  </a:lnTo>
                  <a:lnTo>
                    <a:pt x="715479" y="497395"/>
                  </a:lnTo>
                  <a:lnTo>
                    <a:pt x="714240" y="486554"/>
                  </a:lnTo>
                  <a:lnTo>
                    <a:pt x="713719" y="471979"/>
                  </a:lnTo>
                  <a:lnTo>
                    <a:pt x="713938" y="456847"/>
                  </a:lnTo>
                  <a:lnTo>
                    <a:pt x="714921" y="444334"/>
                  </a:lnTo>
                  <a:lnTo>
                    <a:pt x="717194" y="443445"/>
                  </a:lnTo>
                  <a:lnTo>
                    <a:pt x="719607" y="442226"/>
                  </a:lnTo>
                  <a:lnTo>
                    <a:pt x="722147" y="441540"/>
                  </a:lnTo>
                  <a:lnTo>
                    <a:pt x="743269" y="435801"/>
                  </a:lnTo>
                  <a:lnTo>
                    <a:pt x="764401" y="430087"/>
                  </a:lnTo>
                  <a:lnTo>
                    <a:pt x="806703" y="418833"/>
                  </a:lnTo>
                  <a:lnTo>
                    <a:pt x="844873" y="416621"/>
                  </a:lnTo>
                  <a:lnTo>
                    <a:pt x="856003" y="416573"/>
                  </a:lnTo>
                  <a:lnTo>
                    <a:pt x="867130" y="416483"/>
                  </a:lnTo>
                  <a:lnTo>
                    <a:pt x="868298" y="416458"/>
                  </a:lnTo>
                  <a:lnTo>
                    <a:pt x="869492" y="415493"/>
                  </a:lnTo>
                  <a:lnTo>
                    <a:pt x="871181" y="414731"/>
                  </a:lnTo>
                  <a:lnTo>
                    <a:pt x="871042" y="411289"/>
                  </a:lnTo>
                  <a:lnTo>
                    <a:pt x="870889" y="407873"/>
                  </a:lnTo>
                  <a:lnTo>
                    <a:pt x="870699" y="403796"/>
                  </a:lnTo>
                  <a:lnTo>
                    <a:pt x="862075" y="402462"/>
                  </a:lnTo>
                  <a:lnTo>
                    <a:pt x="854036" y="403313"/>
                  </a:lnTo>
                  <a:lnTo>
                    <a:pt x="846048" y="403059"/>
                  </a:lnTo>
                  <a:lnTo>
                    <a:pt x="839714" y="403027"/>
                  </a:lnTo>
                  <a:lnTo>
                    <a:pt x="833359" y="403113"/>
                  </a:lnTo>
                  <a:lnTo>
                    <a:pt x="826983" y="403024"/>
                  </a:lnTo>
                  <a:lnTo>
                    <a:pt x="820585" y="402462"/>
                  </a:lnTo>
                  <a:lnTo>
                    <a:pt x="818514" y="396989"/>
                  </a:lnTo>
                  <a:lnTo>
                    <a:pt x="819251" y="392036"/>
                  </a:lnTo>
                  <a:lnTo>
                    <a:pt x="819251" y="387197"/>
                  </a:lnTo>
                  <a:lnTo>
                    <a:pt x="819220" y="355176"/>
                  </a:lnTo>
                  <a:lnTo>
                    <a:pt x="819211" y="323157"/>
                  </a:lnTo>
                  <a:lnTo>
                    <a:pt x="819210" y="291139"/>
                  </a:lnTo>
                  <a:lnTo>
                    <a:pt x="819200" y="259118"/>
                  </a:lnTo>
                  <a:lnTo>
                    <a:pt x="781290" y="240673"/>
                  </a:lnTo>
                  <a:lnTo>
                    <a:pt x="762411" y="240679"/>
                  </a:lnTo>
                  <a:lnTo>
                    <a:pt x="743538" y="240668"/>
                  </a:lnTo>
                  <a:lnTo>
                    <a:pt x="724674" y="240614"/>
                  </a:lnTo>
                  <a:lnTo>
                    <a:pt x="721232" y="240614"/>
                  </a:lnTo>
                  <a:lnTo>
                    <a:pt x="717397" y="241668"/>
                  </a:lnTo>
                  <a:lnTo>
                    <a:pt x="714286" y="237832"/>
                  </a:lnTo>
                  <a:lnTo>
                    <a:pt x="714146" y="235635"/>
                  </a:lnTo>
                  <a:lnTo>
                    <a:pt x="713803" y="232981"/>
                  </a:lnTo>
                  <a:lnTo>
                    <a:pt x="713803" y="230314"/>
                  </a:lnTo>
                  <a:lnTo>
                    <a:pt x="713771" y="198626"/>
                  </a:lnTo>
                  <a:lnTo>
                    <a:pt x="713759" y="166941"/>
                  </a:lnTo>
                  <a:lnTo>
                    <a:pt x="713774" y="135256"/>
                  </a:lnTo>
                  <a:lnTo>
                    <a:pt x="713828" y="103568"/>
                  </a:lnTo>
                  <a:lnTo>
                    <a:pt x="713828" y="100533"/>
                  </a:lnTo>
                  <a:lnTo>
                    <a:pt x="714552" y="97510"/>
                  </a:lnTo>
                  <a:lnTo>
                    <a:pt x="715009" y="93979"/>
                  </a:lnTo>
                  <a:lnTo>
                    <a:pt x="764390" y="79811"/>
                  </a:lnTo>
                  <a:lnTo>
                    <a:pt x="813698" y="65665"/>
                  </a:lnTo>
                  <a:lnTo>
                    <a:pt x="862950" y="51541"/>
                  </a:lnTo>
                  <a:lnTo>
                    <a:pt x="912166" y="37438"/>
                  </a:lnTo>
                  <a:lnTo>
                    <a:pt x="961364" y="23355"/>
                  </a:lnTo>
                  <a:lnTo>
                    <a:pt x="962075" y="23177"/>
                  </a:lnTo>
                  <a:lnTo>
                    <a:pt x="963015" y="23837"/>
                  </a:lnTo>
                  <a:lnTo>
                    <a:pt x="964133" y="24180"/>
                  </a:lnTo>
                  <a:lnTo>
                    <a:pt x="964349" y="25831"/>
                  </a:lnTo>
                  <a:lnTo>
                    <a:pt x="964780" y="27597"/>
                  </a:lnTo>
                  <a:lnTo>
                    <a:pt x="964780" y="29362"/>
                  </a:lnTo>
                  <a:lnTo>
                    <a:pt x="964705" y="81264"/>
                  </a:lnTo>
                  <a:lnTo>
                    <a:pt x="964612" y="133165"/>
                  </a:lnTo>
                  <a:lnTo>
                    <a:pt x="964505" y="185067"/>
                  </a:lnTo>
                  <a:lnTo>
                    <a:pt x="964387" y="236969"/>
                  </a:lnTo>
                  <a:lnTo>
                    <a:pt x="964387" y="237401"/>
                  </a:lnTo>
                  <a:lnTo>
                    <a:pt x="964260" y="237883"/>
                  </a:lnTo>
                  <a:lnTo>
                    <a:pt x="964018" y="238251"/>
                  </a:lnTo>
                  <a:lnTo>
                    <a:pt x="963790" y="238620"/>
                  </a:lnTo>
                  <a:lnTo>
                    <a:pt x="963409" y="238874"/>
                  </a:lnTo>
                  <a:lnTo>
                    <a:pt x="962253" y="239991"/>
                  </a:lnTo>
                  <a:lnTo>
                    <a:pt x="960107" y="240182"/>
                  </a:lnTo>
                  <a:lnTo>
                    <a:pt x="957059" y="240537"/>
                  </a:lnTo>
                  <a:lnTo>
                    <a:pt x="953998" y="240639"/>
                  </a:lnTo>
                  <a:lnTo>
                    <a:pt x="948156" y="240842"/>
                  </a:lnTo>
                  <a:lnTo>
                    <a:pt x="942314" y="240766"/>
                  </a:lnTo>
                  <a:lnTo>
                    <a:pt x="936485" y="241020"/>
                  </a:lnTo>
                  <a:lnTo>
                    <a:pt x="935266" y="241071"/>
                  </a:lnTo>
                  <a:lnTo>
                    <a:pt x="934084" y="241985"/>
                  </a:lnTo>
                  <a:lnTo>
                    <a:pt x="932357" y="242747"/>
                  </a:lnTo>
                  <a:lnTo>
                    <a:pt x="932611" y="246189"/>
                  </a:lnTo>
                  <a:lnTo>
                    <a:pt x="932865" y="249605"/>
                  </a:lnTo>
                  <a:lnTo>
                    <a:pt x="933157" y="253885"/>
                  </a:lnTo>
                  <a:lnTo>
                    <a:pt x="938161" y="254088"/>
                  </a:lnTo>
                  <a:lnTo>
                    <a:pt x="942568" y="254444"/>
                  </a:lnTo>
                  <a:lnTo>
                    <a:pt x="946937" y="254444"/>
                  </a:lnTo>
                  <a:lnTo>
                    <a:pt x="961106" y="254472"/>
                  </a:lnTo>
                  <a:lnTo>
                    <a:pt x="1003579" y="254507"/>
                  </a:lnTo>
                  <a:lnTo>
                    <a:pt x="1009586" y="255015"/>
                  </a:lnTo>
                  <a:lnTo>
                    <a:pt x="1013409" y="255358"/>
                  </a:lnTo>
                  <a:lnTo>
                    <a:pt x="1013574" y="261429"/>
                  </a:lnTo>
                  <a:lnTo>
                    <a:pt x="1013828" y="266725"/>
                  </a:lnTo>
                  <a:lnTo>
                    <a:pt x="1013828" y="272021"/>
                  </a:lnTo>
                  <a:lnTo>
                    <a:pt x="1013837" y="325195"/>
                  </a:lnTo>
                  <a:lnTo>
                    <a:pt x="1013844" y="378366"/>
                  </a:lnTo>
                  <a:lnTo>
                    <a:pt x="1013848" y="431533"/>
                  </a:lnTo>
                  <a:lnTo>
                    <a:pt x="1013851" y="484697"/>
                  </a:lnTo>
                  <a:lnTo>
                    <a:pt x="1013853" y="537860"/>
                  </a:lnTo>
                  <a:lnTo>
                    <a:pt x="1013853" y="591021"/>
                  </a:lnTo>
                  <a:lnTo>
                    <a:pt x="1013853" y="644182"/>
                  </a:lnTo>
                  <a:lnTo>
                    <a:pt x="1013853" y="648246"/>
                  </a:lnTo>
                  <a:lnTo>
                    <a:pt x="1013739" y="652284"/>
                  </a:lnTo>
                  <a:lnTo>
                    <a:pt x="1013917" y="656310"/>
                  </a:lnTo>
                  <a:lnTo>
                    <a:pt x="1014031" y="658901"/>
                  </a:lnTo>
                  <a:lnTo>
                    <a:pt x="1014577" y="661492"/>
                  </a:lnTo>
                  <a:lnTo>
                    <a:pt x="1014933" y="663879"/>
                  </a:lnTo>
                  <a:lnTo>
                    <a:pt x="1019416" y="665238"/>
                  </a:lnTo>
                  <a:lnTo>
                    <a:pt x="1023226" y="666038"/>
                  </a:lnTo>
                  <a:lnTo>
                    <a:pt x="1027582" y="662622"/>
                  </a:lnTo>
                  <a:lnTo>
                    <a:pt x="1027582" y="648309"/>
                  </a:lnTo>
                  <a:lnTo>
                    <a:pt x="1027579" y="604818"/>
                  </a:lnTo>
                  <a:lnTo>
                    <a:pt x="1027579" y="561330"/>
                  </a:lnTo>
                  <a:lnTo>
                    <a:pt x="1027593" y="517846"/>
                  </a:lnTo>
                  <a:lnTo>
                    <a:pt x="1027633" y="474370"/>
                  </a:lnTo>
                  <a:lnTo>
                    <a:pt x="1027633" y="469633"/>
                  </a:lnTo>
                  <a:lnTo>
                    <a:pt x="1026807" y="464680"/>
                  </a:lnTo>
                  <a:lnTo>
                    <a:pt x="1029309" y="458711"/>
                  </a:lnTo>
                  <a:lnTo>
                    <a:pt x="1045105" y="464372"/>
                  </a:lnTo>
                  <a:lnTo>
                    <a:pt x="1060597" y="470300"/>
                  </a:lnTo>
                  <a:lnTo>
                    <a:pt x="1075920" y="476313"/>
                  </a:lnTo>
                  <a:lnTo>
                    <a:pt x="1091209" y="482231"/>
                  </a:lnTo>
                  <a:lnTo>
                    <a:pt x="1106948" y="488231"/>
                  </a:lnTo>
                  <a:lnTo>
                    <a:pt x="1122664" y="494299"/>
                  </a:lnTo>
                  <a:lnTo>
                    <a:pt x="1138365" y="500401"/>
                  </a:lnTo>
                  <a:lnTo>
                    <a:pt x="1154061" y="506501"/>
                  </a:lnTo>
                  <a:lnTo>
                    <a:pt x="1169459" y="512450"/>
                  </a:lnTo>
                  <a:lnTo>
                    <a:pt x="1184857" y="518393"/>
                  </a:lnTo>
                  <a:lnTo>
                    <a:pt x="1200244" y="524362"/>
                  </a:lnTo>
                  <a:lnTo>
                    <a:pt x="1215605" y="530390"/>
                  </a:lnTo>
                  <a:lnTo>
                    <a:pt x="1231257" y="536450"/>
                  </a:lnTo>
                  <a:lnTo>
                    <a:pt x="1246978" y="542434"/>
                  </a:lnTo>
                  <a:lnTo>
                    <a:pt x="1262693" y="548615"/>
                  </a:lnTo>
                  <a:lnTo>
                    <a:pt x="1280667" y="582599"/>
                  </a:lnTo>
                  <a:lnTo>
                    <a:pt x="1281241" y="589320"/>
                  </a:lnTo>
                  <a:lnTo>
                    <a:pt x="1281817" y="596036"/>
                  </a:lnTo>
                  <a:lnTo>
                    <a:pt x="1282393" y="602752"/>
                  </a:lnTo>
                  <a:lnTo>
                    <a:pt x="1282966" y="609472"/>
                  </a:lnTo>
                  <a:lnTo>
                    <a:pt x="1283504" y="616525"/>
                  </a:lnTo>
                  <a:lnTo>
                    <a:pt x="1284017" y="623581"/>
                  </a:lnTo>
                  <a:lnTo>
                    <a:pt x="1284574" y="630634"/>
                  </a:lnTo>
                  <a:lnTo>
                    <a:pt x="1285239" y="637679"/>
                  </a:lnTo>
                  <a:lnTo>
                    <a:pt x="1285660" y="644336"/>
                  </a:lnTo>
                  <a:lnTo>
                    <a:pt x="1285889" y="651013"/>
                  </a:lnTo>
                  <a:lnTo>
                    <a:pt x="1286491" y="657630"/>
                  </a:lnTo>
                  <a:lnTo>
                    <a:pt x="1288033" y="664108"/>
                  </a:lnTo>
                  <a:lnTo>
                    <a:pt x="1292364" y="665505"/>
                  </a:lnTo>
                  <a:lnTo>
                    <a:pt x="1296200" y="665924"/>
                  </a:lnTo>
                  <a:lnTo>
                    <a:pt x="1299959" y="662762"/>
                  </a:lnTo>
                  <a:lnTo>
                    <a:pt x="1299841" y="650020"/>
                  </a:lnTo>
                  <a:lnTo>
                    <a:pt x="1298922" y="637306"/>
                  </a:lnTo>
                  <a:lnTo>
                    <a:pt x="1297753" y="624594"/>
                  </a:lnTo>
                  <a:lnTo>
                    <a:pt x="1296885" y="611860"/>
                  </a:lnTo>
                  <a:lnTo>
                    <a:pt x="1295951" y="598835"/>
                  </a:lnTo>
                  <a:lnTo>
                    <a:pt x="1294698" y="585804"/>
                  </a:lnTo>
                  <a:lnTo>
                    <a:pt x="1293792" y="572714"/>
                  </a:lnTo>
                  <a:lnTo>
                    <a:pt x="1293901" y="559511"/>
                  </a:lnTo>
                  <a:lnTo>
                    <a:pt x="1301953" y="558799"/>
                  </a:lnTo>
                  <a:lnTo>
                    <a:pt x="1307795" y="564641"/>
                  </a:lnTo>
                  <a:lnTo>
                    <a:pt x="1315300" y="564756"/>
                  </a:lnTo>
                  <a:lnTo>
                    <a:pt x="1316278" y="563041"/>
                  </a:lnTo>
                  <a:lnTo>
                    <a:pt x="1317409" y="561619"/>
                  </a:lnTo>
                  <a:lnTo>
                    <a:pt x="1317980" y="560019"/>
                  </a:lnTo>
                  <a:lnTo>
                    <a:pt x="1318717" y="557974"/>
                  </a:lnTo>
                  <a:lnTo>
                    <a:pt x="1319034" y="555790"/>
                  </a:lnTo>
                  <a:lnTo>
                    <a:pt x="1319656" y="553110"/>
                  </a:lnTo>
                  <a:lnTo>
                    <a:pt x="1301762" y="545779"/>
                  </a:lnTo>
                  <a:lnTo>
                    <a:pt x="1283800" y="539067"/>
                  </a:lnTo>
                  <a:lnTo>
                    <a:pt x="1266002" y="532436"/>
                  </a:lnTo>
                  <a:lnTo>
                    <a:pt x="1248600" y="525348"/>
                  </a:lnTo>
                  <a:lnTo>
                    <a:pt x="1247858" y="505601"/>
                  </a:lnTo>
                  <a:lnTo>
                    <a:pt x="1247278" y="463946"/>
                  </a:lnTo>
                  <a:lnTo>
                    <a:pt x="1246878" y="407359"/>
                  </a:lnTo>
                  <a:lnTo>
                    <a:pt x="1246676" y="342817"/>
                  </a:lnTo>
                  <a:lnTo>
                    <a:pt x="1246690" y="277298"/>
                  </a:lnTo>
                  <a:lnTo>
                    <a:pt x="1246940" y="217777"/>
                  </a:lnTo>
                  <a:lnTo>
                    <a:pt x="1247444" y="171234"/>
                  </a:lnTo>
                  <a:lnTo>
                    <a:pt x="1247520" y="168135"/>
                  </a:lnTo>
                  <a:lnTo>
                    <a:pt x="1247952" y="165061"/>
                  </a:lnTo>
                  <a:lnTo>
                    <a:pt x="1248232" y="161937"/>
                  </a:lnTo>
                  <a:lnTo>
                    <a:pt x="1253477" y="161366"/>
                  </a:lnTo>
                  <a:lnTo>
                    <a:pt x="1257287" y="164071"/>
                  </a:lnTo>
                  <a:lnTo>
                    <a:pt x="1261338" y="165747"/>
                  </a:lnTo>
                  <a:lnTo>
                    <a:pt x="1288680" y="177201"/>
                  </a:lnTo>
                  <a:lnTo>
                    <a:pt x="1316015" y="188675"/>
                  </a:lnTo>
                  <a:lnTo>
                    <a:pt x="1343345" y="200157"/>
                  </a:lnTo>
                  <a:lnTo>
                    <a:pt x="1370672" y="211632"/>
                  </a:lnTo>
                  <a:lnTo>
                    <a:pt x="1414657" y="230094"/>
                  </a:lnTo>
                  <a:lnTo>
                    <a:pt x="1458643" y="248556"/>
                  </a:lnTo>
                  <a:lnTo>
                    <a:pt x="1502626" y="267025"/>
                  </a:lnTo>
                  <a:lnTo>
                    <a:pt x="1546600" y="285508"/>
                  </a:lnTo>
                  <a:lnTo>
                    <a:pt x="1590560" y="304012"/>
                  </a:lnTo>
                  <a:lnTo>
                    <a:pt x="1595831" y="306235"/>
                  </a:lnTo>
                  <a:lnTo>
                    <a:pt x="1601660" y="307606"/>
                  </a:lnTo>
                  <a:lnTo>
                    <a:pt x="1606448" y="312445"/>
                  </a:lnTo>
                  <a:lnTo>
                    <a:pt x="1606448" y="361949"/>
                  </a:lnTo>
                  <a:lnTo>
                    <a:pt x="1606448" y="413194"/>
                  </a:lnTo>
                  <a:lnTo>
                    <a:pt x="1606448" y="463092"/>
                  </a:lnTo>
                  <a:lnTo>
                    <a:pt x="1606448" y="512991"/>
                  </a:lnTo>
                  <a:lnTo>
                    <a:pt x="1606448" y="562876"/>
                  </a:lnTo>
                  <a:lnTo>
                    <a:pt x="1606433" y="575687"/>
                  </a:lnTo>
                  <a:lnTo>
                    <a:pt x="1606411" y="588497"/>
                  </a:lnTo>
                  <a:lnTo>
                    <a:pt x="1606421" y="601304"/>
                  </a:lnTo>
                  <a:lnTo>
                    <a:pt x="1606499" y="614108"/>
                  </a:lnTo>
                  <a:lnTo>
                    <a:pt x="1606463" y="626516"/>
                  </a:lnTo>
                  <a:lnTo>
                    <a:pt x="1606349" y="638992"/>
                  </a:lnTo>
                  <a:lnTo>
                    <a:pt x="1606488" y="651589"/>
                  </a:lnTo>
                  <a:lnTo>
                    <a:pt x="1607210" y="664362"/>
                  </a:lnTo>
                  <a:lnTo>
                    <a:pt x="1611604" y="664819"/>
                  </a:lnTo>
                  <a:lnTo>
                    <a:pt x="1615363" y="666013"/>
                  </a:lnTo>
                  <a:lnTo>
                    <a:pt x="1619719" y="663130"/>
                  </a:lnTo>
                  <a:lnTo>
                    <a:pt x="1619884" y="658444"/>
                  </a:lnTo>
                  <a:lnTo>
                    <a:pt x="1620164" y="653592"/>
                  </a:lnTo>
                  <a:lnTo>
                    <a:pt x="1620164" y="648728"/>
                  </a:lnTo>
                  <a:lnTo>
                    <a:pt x="1620184" y="603880"/>
                  </a:lnTo>
                  <a:lnTo>
                    <a:pt x="1620191" y="559039"/>
                  </a:lnTo>
                  <a:lnTo>
                    <a:pt x="1620191" y="514206"/>
                  </a:lnTo>
                  <a:lnTo>
                    <a:pt x="1620189" y="469379"/>
                  </a:lnTo>
                  <a:lnTo>
                    <a:pt x="1620180" y="457918"/>
                  </a:lnTo>
                  <a:lnTo>
                    <a:pt x="1620172" y="446457"/>
                  </a:lnTo>
                  <a:lnTo>
                    <a:pt x="1620195" y="434998"/>
                  </a:lnTo>
                  <a:lnTo>
                    <a:pt x="1620278" y="423544"/>
                  </a:lnTo>
                  <a:lnTo>
                    <a:pt x="1620304" y="420585"/>
                  </a:lnTo>
                  <a:lnTo>
                    <a:pt x="1621167" y="417652"/>
                  </a:lnTo>
                  <a:lnTo>
                    <a:pt x="1621739" y="414096"/>
                  </a:lnTo>
                  <a:lnTo>
                    <a:pt x="1637220" y="414096"/>
                  </a:lnTo>
                  <a:lnTo>
                    <a:pt x="1647846" y="414092"/>
                  </a:lnTo>
                  <a:lnTo>
                    <a:pt x="1658464" y="414083"/>
                  </a:lnTo>
                  <a:lnTo>
                    <a:pt x="1669078" y="414074"/>
                  </a:lnTo>
                  <a:lnTo>
                    <a:pt x="1679689" y="414070"/>
                  </a:lnTo>
                  <a:lnTo>
                    <a:pt x="1679689" y="400380"/>
                  </a:lnTo>
                  <a:lnTo>
                    <a:pt x="1665358" y="400376"/>
                  </a:lnTo>
                  <a:lnTo>
                    <a:pt x="1650980" y="400365"/>
                  </a:lnTo>
                  <a:lnTo>
                    <a:pt x="1636555" y="400353"/>
                  </a:lnTo>
                  <a:lnTo>
                    <a:pt x="1622082" y="400342"/>
                  </a:lnTo>
                </a:path>
              </a:pathLst>
            </a:custGeom>
            <a:ln w="11176">
              <a:solidFill>
                <a:srgbClr val="00B1E1"/>
              </a:solidFill>
            </a:ln>
          </p:spPr>
          <p:txBody>
            <a:bodyPr wrap="square" lIns="0" tIns="0" rIns="0" bIns="0" rtlCol="0"/>
            <a:lstStyle/>
            <a:p>
              <a:endParaRPr sz="2700"/>
            </a:p>
          </p:txBody>
        </p:sp>
      </p:grpSp>
      <p:sp>
        <p:nvSpPr>
          <p:cNvPr id="41" name="object 7">
            <a:extLst>
              <a:ext uri="{FF2B5EF4-FFF2-40B4-BE49-F238E27FC236}">
                <a16:creationId xmlns:a16="http://schemas.microsoft.com/office/drawing/2014/main" id="{2875FC95-7A3C-FA43-9308-7A1285A0CB57}"/>
              </a:ext>
            </a:extLst>
          </p:cNvPr>
          <p:cNvSpPr/>
          <p:nvPr/>
        </p:nvSpPr>
        <p:spPr>
          <a:xfrm>
            <a:off x="9144001" y="5117584"/>
            <a:ext cx="6923540" cy="68579"/>
          </a:xfrm>
          <a:custGeom>
            <a:avLst/>
            <a:gdLst/>
            <a:ahLst/>
            <a:cxnLst/>
            <a:rect l="l" t="t" r="r" b="b"/>
            <a:pathLst>
              <a:path w="3929379">
                <a:moveTo>
                  <a:pt x="0" y="0"/>
                </a:moveTo>
                <a:lnTo>
                  <a:pt x="3929024" y="0"/>
                </a:lnTo>
              </a:path>
            </a:pathLst>
          </a:custGeom>
          <a:ln w="28575" cap="rnd">
            <a:solidFill>
              <a:srgbClr val="00B2E3"/>
            </a:solidFill>
            <a:prstDash val="sysDot"/>
          </a:ln>
        </p:spPr>
        <p:txBody>
          <a:bodyPr wrap="square" lIns="0" tIns="0" rIns="0" bIns="0" rtlCol="0"/>
          <a:lstStyle/>
          <a:p>
            <a:endParaRPr sz="2700"/>
          </a:p>
        </p:txBody>
      </p:sp>
    </p:spTree>
    <p:extLst>
      <p:ext uri="{BB962C8B-B14F-4D97-AF65-F5344CB8AC3E}">
        <p14:creationId xmlns:p14="http://schemas.microsoft.com/office/powerpoint/2010/main" val="3366900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2">
            <a:extLst>
              <a:ext uri="{FF2B5EF4-FFF2-40B4-BE49-F238E27FC236}">
                <a16:creationId xmlns:a16="http://schemas.microsoft.com/office/drawing/2014/main" id="{A06E135F-6663-A74A-8603-CB28E7E90680}"/>
              </a:ext>
            </a:extLst>
          </p:cNvPr>
          <p:cNvGraphicFramePr>
            <a:graphicFrameLocks noGrp="1"/>
          </p:cNvGraphicFramePr>
          <p:nvPr>
            <p:extLst>
              <p:ext uri="{D42A27DB-BD31-4B8C-83A1-F6EECF244321}">
                <p14:modId xmlns:p14="http://schemas.microsoft.com/office/powerpoint/2010/main" val="1494370043"/>
              </p:ext>
            </p:extLst>
          </p:nvPr>
        </p:nvGraphicFramePr>
        <p:xfrm>
          <a:off x="1271738" y="2702621"/>
          <a:ext cx="15543065" cy="5827024"/>
        </p:xfrm>
        <a:graphic>
          <a:graphicData uri="http://schemas.openxmlformats.org/drawingml/2006/table">
            <a:tbl>
              <a:tblPr firstRow="1" bandRow="1">
                <a:tableStyleId>{2D5ABB26-0587-4C30-8999-92F81FD0307C}</a:tableStyleId>
              </a:tblPr>
              <a:tblGrid>
                <a:gridCol w="3559568">
                  <a:extLst>
                    <a:ext uri="{9D8B030D-6E8A-4147-A177-3AD203B41FA5}">
                      <a16:colId xmlns:a16="http://schemas.microsoft.com/office/drawing/2014/main" val="20000"/>
                    </a:ext>
                  </a:extLst>
                </a:gridCol>
                <a:gridCol w="2193482">
                  <a:extLst>
                    <a:ext uri="{9D8B030D-6E8A-4147-A177-3AD203B41FA5}">
                      <a16:colId xmlns:a16="http://schemas.microsoft.com/office/drawing/2014/main" val="20001"/>
                    </a:ext>
                  </a:extLst>
                </a:gridCol>
                <a:gridCol w="1996713">
                  <a:extLst>
                    <a:ext uri="{9D8B030D-6E8A-4147-A177-3AD203B41FA5}">
                      <a16:colId xmlns:a16="http://schemas.microsoft.com/office/drawing/2014/main" val="20002"/>
                    </a:ext>
                  </a:extLst>
                </a:gridCol>
                <a:gridCol w="1996712">
                  <a:extLst>
                    <a:ext uri="{9D8B030D-6E8A-4147-A177-3AD203B41FA5}">
                      <a16:colId xmlns:a16="http://schemas.microsoft.com/office/drawing/2014/main" val="20003"/>
                    </a:ext>
                  </a:extLst>
                </a:gridCol>
                <a:gridCol w="2106387">
                  <a:extLst>
                    <a:ext uri="{9D8B030D-6E8A-4147-A177-3AD203B41FA5}">
                      <a16:colId xmlns:a16="http://schemas.microsoft.com/office/drawing/2014/main" val="20004"/>
                    </a:ext>
                  </a:extLst>
                </a:gridCol>
                <a:gridCol w="1691880">
                  <a:extLst>
                    <a:ext uri="{9D8B030D-6E8A-4147-A177-3AD203B41FA5}">
                      <a16:colId xmlns:a16="http://schemas.microsoft.com/office/drawing/2014/main" val="20005"/>
                    </a:ext>
                  </a:extLst>
                </a:gridCol>
                <a:gridCol w="1998323">
                  <a:extLst>
                    <a:ext uri="{9D8B030D-6E8A-4147-A177-3AD203B41FA5}">
                      <a16:colId xmlns:a16="http://schemas.microsoft.com/office/drawing/2014/main" val="20006"/>
                    </a:ext>
                  </a:extLst>
                </a:gridCol>
              </a:tblGrid>
              <a:tr h="879239">
                <a:tc rowSpan="2">
                  <a:txBody>
                    <a:bodyPr/>
                    <a:lstStyle/>
                    <a:p>
                      <a:pPr>
                        <a:lnSpc>
                          <a:spcPct val="100000"/>
                        </a:lnSpc>
                      </a:pPr>
                      <a:endParaRPr sz="2600" b="0" i="0" dirty="0">
                        <a:latin typeface="Helvetica Neue Light" panose="02000403000000020004" pitchFamily="2" charset="0"/>
                        <a:ea typeface="Helvetica Neue Light" panose="02000403000000020004" pitchFamily="2" charset="0"/>
                        <a:cs typeface="Times New Roman"/>
                      </a:endParaRPr>
                    </a:p>
                    <a:p>
                      <a:pPr>
                        <a:lnSpc>
                          <a:spcPct val="100000"/>
                        </a:lnSpc>
                      </a:pPr>
                      <a:endParaRPr sz="2600" b="0" i="0" dirty="0">
                        <a:latin typeface="Helvetica Neue Light" panose="02000403000000020004" pitchFamily="2" charset="0"/>
                        <a:ea typeface="Helvetica Neue Light" panose="02000403000000020004" pitchFamily="2" charset="0"/>
                        <a:cs typeface="Times New Roman"/>
                      </a:endParaRPr>
                    </a:p>
                    <a:p>
                      <a:pPr marL="47625">
                        <a:lnSpc>
                          <a:spcPct val="100000"/>
                        </a:lnSpc>
                        <a:spcBef>
                          <a:spcPts val="745"/>
                        </a:spcBef>
                      </a:pPr>
                      <a:r>
                        <a:rPr sz="2300" b="0" i="0" spc="-15" dirty="0">
                          <a:solidFill>
                            <a:srgbClr val="00B1E1"/>
                          </a:solidFill>
                          <a:latin typeface="Helvetica Neue Light" panose="02000403000000020004" pitchFamily="2" charset="0"/>
                          <a:ea typeface="Helvetica Neue Light" panose="02000403000000020004" pitchFamily="2" charset="0"/>
                          <a:cs typeface="Arial Narrow"/>
                        </a:rPr>
                        <a:t>Response Areas</a:t>
                      </a:r>
                      <a:endParaRPr sz="2300" b="0" i="0" dirty="0">
                        <a:latin typeface="Helvetica Neue Light" panose="02000403000000020004" pitchFamily="2" charset="0"/>
                        <a:ea typeface="Helvetica Neue Light" panose="02000403000000020004" pitchFamily="2" charset="0"/>
                        <a:cs typeface="Arial Narrow"/>
                      </a:endParaRPr>
                    </a:p>
                  </a:txBody>
                  <a:tcPr marL="0" marR="0" marT="0" marB="0">
                    <a:lnR w="6350">
                      <a:solidFill>
                        <a:srgbClr val="00B1E1"/>
                      </a:solidFill>
                      <a:prstDash val="solid"/>
                    </a:lnR>
                    <a:lnB w="28575">
                      <a:solidFill>
                        <a:srgbClr val="00B1E1"/>
                      </a:solidFill>
                      <a:prstDash val="solid"/>
                    </a:lnB>
                  </a:tcPr>
                </a:tc>
                <a:tc>
                  <a:txBody>
                    <a:bodyPr/>
                    <a:lstStyle/>
                    <a:p>
                      <a:pPr>
                        <a:lnSpc>
                          <a:spcPct val="100000"/>
                        </a:lnSpc>
                        <a:spcBef>
                          <a:spcPts val="15"/>
                        </a:spcBef>
                      </a:pPr>
                      <a:endParaRPr sz="2900" b="0" i="0" dirty="0">
                        <a:latin typeface="Helvetica Neue Light" panose="02000403000000020004" pitchFamily="2" charset="0"/>
                        <a:ea typeface="Helvetica Neue Light" panose="02000403000000020004" pitchFamily="2" charset="0"/>
                        <a:cs typeface="Times New Roman"/>
                      </a:endParaRPr>
                    </a:p>
                    <a:p>
                      <a:pPr marR="117475" algn="r">
                        <a:lnSpc>
                          <a:spcPct val="100000"/>
                        </a:lnSpc>
                      </a:pPr>
                      <a:r>
                        <a:rPr sz="2300" b="0" i="0" spc="-5" dirty="0">
                          <a:solidFill>
                            <a:srgbClr val="00B1E1"/>
                          </a:solidFill>
                          <a:latin typeface="Helvetica Neue Light" panose="02000403000000020004" pitchFamily="2" charset="0"/>
                          <a:ea typeface="Helvetica Neue Light" panose="02000403000000020004" pitchFamily="2" charset="0"/>
                          <a:cs typeface="Arial Narrow"/>
                        </a:rPr>
                        <a:t>Africa</a:t>
                      </a:r>
                      <a:endParaRPr sz="2300" b="0" i="0" dirty="0">
                        <a:latin typeface="Helvetica Neue Light" panose="02000403000000020004" pitchFamily="2" charset="0"/>
                        <a:ea typeface="Helvetica Neue Light" panose="02000403000000020004" pitchFamily="2" charset="0"/>
                        <a:cs typeface="Arial Narrow"/>
                      </a:endParaRPr>
                    </a:p>
                  </a:txBody>
                  <a:tcPr marL="0" marR="0" marT="4839" marB="0">
                    <a:lnL w="6350">
                      <a:solidFill>
                        <a:srgbClr val="00B1E1"/>
                      </a:solidFill>
                      <a:prstDash val="solid"/>
                    </a:lnL>
                    <a:lnT w="6350">
                      <a:solidFill>
                        <a:srgbClr val="00B1E1"/>
                      </a:solidFill>
                      <a:prstDash val="solid"/>
                    </a:lnT>
                    <a:lnB w="6350">
                      <a:solidFill>
                        <a:srgbClr val="00B1E1"/>
                      </a:solidFill>
                      <a:prstDash val="solid"/>
                    </a:lnB>
                  </a:tcPr>
                </a:tc>
                <a:tc>
                  <a:txBody>
                    <a:bodyPr/>
                    <a:lstStyle/>
                    <a:p>
                      <a:pPr marL="387350" marR="117475" indent="74930">
                        <a:lnSpc>
                          <a:spcPct val="100000"/>
                        </a:lnSpc>
                        <a:spcBef>
                          <a:spcPts val="320"/>
                        </a:spcBef>
                      </a:pPr>
                      <a:r>
                        <a:rPr sz="2300" b="0" i="0" spc="-5" dirty="0">
                          <a:solidFill>
                            <a:srgbClr val="00B1E1"/>
                          </a:solidFill>
                          <a:latin typeface="Helvetica Neue Light" panose="02000403000000020004" pitchFamily="2" charset="0"/>
                          <a:ea typeface="Helvetica Neue Light" panose="02000403000000020004" pitchFamily="2" charset="0"/>
                          <a:cs typeface="Arial Narrow"/>
                        </a:rPr>
                        <a:t>Arab  </a:t>
                      </a:r>
                      <a:r>
                        <a:rPr sz="2300" b="0" i="0" dirty="0">
                          <a:solidFill>
                            <a:srgbClr val="00B1E1"/>
                          </a:solidFill>
                          <a:latin typeface="Helvetica Neue Light" panose="02000403000000020004" pitchFamily="2" charset="0"/>
                          <a:ea typeface="Helvetica Neue Light" panose="02000403000000020004" pitchFamily="2" charset="0"/>
                          <a:cs typeface="Arial Narrow"/>
                        </a:rPr>
                        <a:t>States</a:t>
                      </a:r>
                      <a:endParaRPr sz="2300" b="0" i="0" dirty="0">
                        <a:latin typeface="Helvetica Neue Light" panose="02000403000000020004" pitchFamily="2" charset="0"/>
                        <a:ea typeface="Helvetica Neue Light" panose="02000403000000020004" pitchFamily="2" charset="0"/>
                        <a:cs typeface="Arial Narrow"/>
                      </a:endParaRPr>
                    </a:p>
                  </a:txBody>
                  <a:tcPr marL="0" marR="0" marT="103223" marB="0">
                    <a:lnT w="6350">
                      <a:solidFill>
                        <a:srgbClr val="00B1E1"/>
                      </a:solidFill>
                      <a:prstDash val="solid"/>
                    </a:lnT>
                    <a:lnB w="6350">
                      <a:solidFill>
                        <a:srgbClr val="00B1E1"/>
                      </a:solidFill>
                      <a:prstDash val="solid"/>
                    </a:lnB>
                  </a:tcPr>
                </a:tc>
                <a:tc>
                  <a:txBody>
                    <a:bodyPr/>
                    <a:lstStyle/>
                    <a:p>
                      <a:pPr marL="367665" marR="117475" indent="107314">
                        <a:lnSpc>
                          <a:spcPct val="100000"/>
                        </a:lnSpc>
                        <a:spcBef>
                          <a:spcPts val="320"/>
                        </a:spcBef>
                      </a:pPr>
                      <a:r>
                        <a:rPr sz="2300" b="0" i="0" spc="-5" dirty="0">
                          <a:solidFill>
                            <a:srgbClr val="00B1E1"/>
                          </a:solidFill>
                          <a:latin typeface="Helvetica Neue Light" panose="02000403000000020004" pitchFamily="2" charset="0"/>
                          <a:ea typeface="Helvetica Neue Light" panose="02000403000000020004" pitchFamily="2" charset="0"/>
                          <a:cs typeface="Arial Narrow"/>
                        </a:rPr>
                        <a:t>Asia  </a:t>
                      </a:r>
                      <a:r>
                        <a:rPr sz="2300" b="0" i="0" spc="-5" dirty="0">
                          <a:solidFill>
                            <a:srgbClr val="00B1E1"/>
                          </a:solidFill>
                          <a:latin typeface="Helvetica Neue Light" panose="02000403000000020004" pitchFamily="2" charset="0"/>
                          <a:ea typeface="Helvetica Neue Light" panose="02000403000000020004" pitchFamily="2" charset="0"/>
                          <a:cs typeface="Gill Sans MT"/>
                        </a:rPr>
                        <a:t>Pacific</a:t>
                      </a:r>
                      <a:endParaRPr sz="2300" b="0" i="0" dirty="0">
                        <a:latin typeface="Helvetica Neue Light" panose="02000403000000020004" pitchFamily="2" charset="0"/>
                        <a:ea typeface="Helvetica Neue Light" panose="02000403000000020004" pitchFamily="2" charset="0"/>
                        <a:cs typeface="Gill Sans MT"/>
                      </a:endParaRPr>
                    </a:p>
                  </a:txBody>
                  <a:tcPr marL="0" marR="0" marT="103223" marB="0">
                    <a:lnT w="6350">
                      <a:solidFill>
                        <a:srgbClr val="00B1E1"/>
                      </a:solidFill>
                      <a:prstDash val="solid"/>
                    </a:lnT>
                    <a:lnB w="6350">
                      <a:solidFill>
                        <a:srgbClr val="00B1E1"/>
                      </a:solidFill>
                      <a:prstDash val="solid"/>
                    </a:lnB>
                  </a:tcPr>
                </a:tc>
                <a:tc gridSpan="2">
                  <a:txBody>
                    <a:bodyPr/>
                    <a:lstStyle/>
                    <a:p>
                      <a:pPr marR="40005" algn="r">
                        <a:lnSpc>
                          <a:spcPct val="100000"/>
                        </a:lnSpc>
                        <a:spcBef>
                          <a:spcPts val="320"/>
                        </a:spcBef>
                        <a:tabLst>
                          <a:tab pos="729615" algn="l"/>
                        </a:tabLst>
                      </a:pPr>
                      <a:r>
                        <a:rPr sz="2300" b="0" i="0" spc="-5" dirty="0">
                          <a:solidFill>
                            <a:srgbClr val="00B1E1"/>
                          </a:solidFill>
                          <a:latin typeface="Helvetica Neue Light" panose="02000403000000020004" pitchFamily="2" charset="0"/>
                          <a:ea typeface="Helvetica Neue Light" panose="02000403000000020004" pitchFamily="2" charset="0"/>
                          <a:cs typeface="Arial Narrow"/>
                        </a:rPr>
                        <a:t>Lati</a:t>
                      </a:r>
                      <a:r>
                        <a:rPr sz="2300" b="0" i="0" dirty="0">
                          <a:solidFill>
                            <a:srgbClr val="00B1E1"/>
                          </a:solidFill>
                          <a:latin typeface="Helvetica Neue Light" panose="02000403000000020004" pitchFamily="2" charset="0"/>
                          <a:ea typeface="Helvetica Neue Light" panose="02000403000000020004" pitchFamily="2" charset="0"/>
                          <a:cs typeface="Arial Narrow"/>
                        </a:rPr>
                        <a:t>n	</a:t>
                      </a:r>
                      <a:r>
                        <a:rPr sz="2300" b="0" i="0" spc="-5" dirty="0">
                          <a:solidFill>
                            <a:srgbClr val="00B1E1"/>
                          </a:solidFill>
                          <a:latin typeface="Helvetica Neue Light" panose="02000403000000020004" pitchFamily="2" charset="0"/>
                          <a:ea typeface="Helvetica Neue Light" panose="02000403000000020004" pitchFamily="2" charset="0"/>
                          <a:cs typeface="Arial Narrow"/>
                        </a:rPr>
                        <a:t>Global</a:t>
                      </a:r>
                      <a:endParaRPr sz="2300" b="0" i="0" dirty="0">
                        <a:latin typeface="Helvetica Neue Light" panose="02000403000000020004" pitchFamily="2" charset="0"/>
                        <a:ea typeface="Helvetica Neue Light" panose="02000403000000020004" pitchFamily="2" charset="0"/>
                        <a:cs typeface="Arial Narrow"/>
                      </a:endParaRPr>
                    </a:p>
                    <a:p>
                      <a:pPr marR="40005" algn="r">
                        <a:lnSpc>
                          <a:spcPct val="100000"/>
                        </a:lnSpc>
                        <a:tabLst>
                          <a:tab pos="593090" algn="l"/>
                        </a:tabLst>
                      </a:pPr>
                      <a:r>
                        <a:rPr sz="2300" b="0" i="0" spc="-5" dirty="0">
                          <a:solidFill>
                            <a:srgbClr val="00B1E1"/>
                          </a:solidFill>
                          <a:latin typeface="Helvetica Neue Light" panose="02000403000000020004" pitchFamily="2" charset="0"/>
                          <a:ea typeface="Helvetica Neue Light" panose="02000403000000020004" pitchFamily="2" charset="0"/>
                          <a:cs typeface="Arial Narrow"/>
                        </a:rPr>
                        <a:t>Americ</a:t>
                      </a:r>
                      <a:r>
                        <a:rPr sz="2300" b="0" i="0" dirty="0">
                          <a:solidFill>
                            <a:srgbClr val="00B1E1"/>
                          </a:solidFill>
                          <a:latin typeface="Helvetica Neue Light" panose="02000403000000020004" pitchFamily="2" charset="0"/>
                          <a:ea typeface="Helvetica Neue Light" panose="02000403000000020004" pitchFamily="2" charset="0"/>
                          <a:cs typeface="Arial Narrow"/>
                        </a:rPr>
                        <a:t>a	P</a:t>
                      </a:r>
                      <a:r>
                        <a:rPr sz="2300" b="0" i="0" spc="-10" dirty="0">
                          <a:solidFill>
                            <a:srgbClr val="00B1E1"/>
                          </a:solidFill>
                          <a:latin typeface="Helvetica Neue Light" panose="02000403000000020004" pitchFamily="2" charset="0"/>
                          <a:ea typeface="Helvetica Neue Light" panose="02000403000000020004" pitchFamily="2" charset="0"/>
                          <a:cs typeface="Arial Narrow"/>
                        </a:rPr>
                        <a:t>r</a:t>
                      </a:r>
                      <a:r>
                        <a:rPr sz="2300" b="0" i="0" spc="-5" dirty="0">
                          <a:solidFill>
                            <a:srgbClr val="00B1E1"/>
                          </a:solidFill>
                          <a:latin typeface="Helvetica Neue Light" panose="02000403000000020004" pitchFamily="2" charset="0"/>
                          <a:ea typeface="Helvetica Neue Light" panose="02000403000000020004" pitchFamily="2" charset="0"/>
                          <a:cs typeface="Arial Narrow"/>
                        </a:rPr>
                        <a:t>ogrammes</a:t>
                      </a:r>
                      <a:endParaRPr sz="2300" b="0" i="0" dirty="0">
                        <a:latin typeface="Helvetica Neue Light" panose="02000403000000020004" pitchFamily="2" charset="0"/>
                        <a:ea typeface="Helvetica Neue Light" panose="02000403000000020004" pitchFamily="2" charset="0"/>
                        <a:cs typeface="Arial Narrow"/>
                      </a:endParaRPr>
                    </a:p>
                  </a:txBody>
                  <a:tcPr marL="0" marR="0" marT="0" marB="0">
                    <a:lnR w="6350">
                      <a:solidFill>
                        <a:srgbClr val="00B1E1"/>
                      </a:solidFill>
                      <a:prstDash val="solid"/>
                    </a:lnR>
                    <a:lnT w="6350">
                      <a:solidFill>
                        <a:srgbClr val="00B1E1"/>
                      </a:solidFill>
                      <a:prstDash val="solid"/>
                    </a:lnT>
                    <a:lnB w="6350">
                      <a:solidFill>
                        <a:srgbClr val="00B1E1"/>
                      </a:solidFill>
                      <a:prstDash val="solid"/>
                    </a:lnB>
                  </a:tcPr>
                </a:tc>
                <a:tc hMerge="1">
                  <a:txBody>
                    <a:bodyPr/>
                    <a:lstStyle/>
                    <a:p>
                      <a:endParaRPr/>
                    </a:p>
                  </a:txBody>
                  <a:tcPr marL="0" marR="0" marT="0" marB="0"/>
                </a:tc>
                <a:tc>
                  <a:txBody>
                    <a:bodyPr/>
                    <a:lstStyle/>
                    <a:p>
                      <a:pPr>
                        <a:lnSpc>
                          <a:spcPct val="100000"/>
                        </a:lnSpc>
                        <a:spcBef>
                          <a:spcPts val="15"/>
                        </a:spcBef>
                      </a:pPr>
                      <a:endParaRPr sz="2900" b="0" i="0" dirty="0">
                        <a:latin typeface="Helvetica Neue Light" panose="02000403000000020004" pitchFamily="2" charset="0"/>
                        <a:ea typeface="Helvetica Neue Light" panose="02000403000000020004" pitchFamily="2" charset="0"/>
                        <a:cs typeface="Times New Roman"/>
                      </a:endParaRPr>
                    </a:p>
                    <a:p>
                      <a:pPr marR="40005" algn="r">
                        <a:lnSpc>
                          <a:spcPct val="100000"/>
                        </a:lnSpc>
                      </a:pPr>
                      <a:r>
                        <a:rPr sz="2300" b="0" i="0" spc="-45" dirty="0">
                          <a:solidFill>
                            <a:srgbClr val="00B1E1"/>
                          </a:solidFill>
                          <a:latin typeface="Helvetica Neue Light" panose="02000403000000020004" pitchFamily="2" charset="0"/>
                          <a:ea typeface="Helvetica Neue Light" panose="02000403000000020004" pitchFamily="2" charset="0"/>
                          <a:cs typeface="Arial Narrow"/>
                        </a:rPr>
                        <a:t>T</a:t>
                      </a:r>
                      <a:r>
                        <a:rPr sz="2300" b="0" i="0" spc="-5" dirty="0">
                          <a:solidFill>
                            <a:srgbClr val="00B1E1"/>
                          </a:solidFill>
                          <a:latin typeface="Helvetica Neue Light" panose="02000403000000020004" pitchFamily="2" charset="0"/>
                          <a:ea typeface="Helvetica Neue Light" panose="02000403000000020004" pitchFamily="2" charset="0"/>
                          <a:cs typeface="Arial Narrow"/>
                        </a:rPr>
                        <a:t>otal</a:t>
                      </a:r>
                      <a:endParaRPr sz="2300" b="0" i="0" dirty="0">
                        <a:latin typeface="Helvetica Neue Light" panose="02000403000000020004" pitchFamily="2" charset="0"/>
                        <a:ea typeface="Helvetica Neue Light" panose="02000403000000020004" pitchFamily="2" charset="0"/>
                        <a:cs typeface="Arial Narrow"/>
                      </a:endParaRPr>
                    </a:p>
                  </a:txBody>
                  <a:tcPr marL="0" marR="0" marT="4839" marB="0">
                    <a:lnL w="6350">
                      <a:solidFill>
                        <a:srgbClr val="00B1E1"/>
                      </a:solidFill>
                      <a:prstDash val="solid"/>
                    </a:lnL>
                    <a:lnT w="6350">
                      <a:solidFill>
                        <a:srgbClr val="00B1E1"/>
                      </a:solidFill>
                      <a:prstDash val="solid"/>
                    </a:lnT>
                    <a:lnB w="6350">
                      <a:solidFill>
                        <a:srgbClr val="00B1E1"/>
                      </a:solidFill>
                      <a:prstDash val="solid"/>
                    </a:lnB>
                  </a:tcPr>
                </a:tc>
                <a:extLst>
                  <a:ext uri="{0D108BD9-81ED-4DB2-BD59-A6C34878D82A}">
                    <a16:rowId xmlns:a16="http://schemas.microsoft.com/office/drawing/2014/main" val="10000"/>
                  </a:ext>
                </a:extLst>
              </a:tr>
              <a:tr h="550536">
                <a:tc vMerge="1">
                  <a:txBody>
                    <a:bodyPr/>
                    <a:lstStyle/>
                    <a:p>
                      <a:endParaRPr/>
                    </a:p>
                  </a:txBody>
                  <a:tcPr marL="0" marR="0" marT="0" marB="0">
                    <a:lnR w="6350">
                      <a:solidFill>
                        <a:srgbClr val="00B1E1"/>
                      </a:solidFill>
                      <a:prstDash val="solid"/>
                    </a:lnR>
                    <a:lnB w="28575">
                      <a:solidFill>
                        <a:srgbClr val="00B1E1"/>
                      </a:solidFill>
                      <a:prstDash val="solid"/>
                    </a:lnB>
                  </a:tcPr>
                </a:tc>
                <a:tc>
                  <a:txBody>
                    <a:bodyPr/>
                    <a:lstStyle/>
                    <a:p>
                      <a:pPr marR="117475" algn="r">
                        <a:lnSpc>
                          <a:spcPct val="100000"/>
                        </a:lnSpc>
                        <a:spcBef>
                          <a:spcPts val="320"/>
                        </a:spcBef>
                      </a:pPr>
                      <a:r>
                        <a:rPr sz="2300" b="0" i="0" spc="55" dirty="0">
                          <a:solidFill>
                            <a:srgbClr val="00B1E1"/>
                          </a:solidFill>
                          <a:latin typeface="Helvetica Neue Light" panose="02000403000000020004" pitchFamily="2" charset="0"/>
                          <a:ea typeface="Helvetica Neue Light" panose="02000403000000020004" pitchFamily="2" charset="0"/>
                          <a:cs typeface="Arial Narrow"/>
                        </a:rPr>
                        <a:t>20</a:t>
                      </a:r>
                      <a:r>
                        <a:rPr sz="2300" b="0" i="0" spc="-65" dirty="0">
                          <a:solidFill>
                            <a:srgbClr val="00B1E1"/>
                          </a:solidFill>
                          <a:latin typeface="Helvetica Neue Light" panose="02000403000000020004" pitchFamily="2" charset="0"/>
                          <a:ea typeface="Helvetica Neue Light" panose="02000403000000020004" pitchFamily="2" charset="0"/>
                          <a:cs typeface="Arial Narrow"/>
                        </a:rPr>
                        <a:t> </a:t>
                      </a:r>
                      <a:r>
                        <a:rPr sz="2300" b="0" i="0" spc="-5" dirty="0">
                          <a:solidFill>
                            <a:srgbClr val="00B1E1"/>
                          </a:solidFill>
                          <a:latin typeface="Helvetica Neue Light" panose="02000403000000020004" pitchFamily="2" charset="0"/>
                          <a:ea typeface="Helvetica Neue Light" panose="02000403000000020004" pitchFamily="2" charset="0"/>
                          <a:cs typeface="Arial Narrow"/>
                        </a:rPr>
                        <a:t>countries</a:t>
                      </a:r>
                      <a:endParaRPr sz="2300" b="0" i="0" dirty="0">
                        <a:latin typeface="Helvetica Neue Light" panose="02000403000000020004" pitchFamily="2" charset="0"/>
                        <a:ea typeface="Helvetica Neue Light" panose="02000403000000020004" pitchFamily="2" charset="0"/>
                        <a:cs typeface="Arial Narrow"/>
                      </a:endParaRPr>
                    </a:p>
                  </a:txBody>
                  <a:tcPr marL="0" marR="0" marT="103223" marB="0">
                    <a:lnL w="6350">
                      <a:solidFill>
                        <a:srgbClr val="00B1E1"/>
                      </a:solidFill>
                      <a:prstDash val="solid"/>
                    </a:lnL>
                    <a:lnT w="6350">
                      <a:solidFill>
                        <a:srgbClr val="00B1E1"/>
                      </a:solidFill>
                      <a:prstDash val="solid"/>
                    </a:lnT>
                    <a:lnB w="28575">
                      <a:solidFill>
                        <a:srgbClr val="00B1E1"/>
                      </a:solidFill>
                      <a:prstDash val="solid"/>
                    </a:lnB>
                  </a:tcPr>
                </a:tc>
                <a:tc>
                  <a:txBody>
                    <a:bodyPr/>
                    <a:lstStyle/>
                    <a:p>
                      <a:pPr marR="117475" algn="r">
                        <a:lnSpc>
                          <a:spcPct val="100000"/>
                        </a:lnSpc>
                        <a:spcBef>
                          <a:spcPts val="320"/>
                        </a:spcBef>
                      </a:pPr>
                      <a:r>
                        <a:rPr sz="2300" b="0" i="0" spc="55" dirty="0">
                          <a:solidFill>
                            <a:srgbClr val="00B1E1"/>
                          </a:solidFill>
                          <a:latin typeface="Helvetica Neue Light" panose="02000403000000020004" pitchFamily="2" charset="0"/>
                          <a:ea typeface="Helvetica Neue Light" panose="02000403000000020004" pitchFamily="2" charset="0"/>
                          <a:cs typeface="Arial Narrow"/>
                        </a:rPr>
                        <a:t>11</a:t>
                      </a:r>
                      <a:r>
                        <a:rPr sz="2300" b="0" i="0" spc="-65" dirty="0">
                          <a:solidFill>
                            <a:srgbClr val="00B1E1"/>
                          </a:solidFill>
                          <a:latin typeface="Helvetica Neue Light" panose="02000403000000020004" pitchFamily="2" charset="0"/>
                          <a:ea typeface="Helvetica Neue Light" panose="02000403000000020004" pitchFamily="2" charset="0"/>
                          <a:cs typeface="Arial Narrow"/>
                        </a:rPr>
                        <a:t> </a:t>
                      </a:r>
                      <a:r>
                        <a:rPr sz="2300" b="0" i="0" spc="-5" dirty="0">
                          <a:solidFill>
                            <a:srgbClr val="00B1E1"/>
                          </a:solidFill>
                          <a:latin typeface="Helvetica Neue Light" panose="02000403000000020004" pitchFamily="2" charset="0"/>
                          <a:ea typeface="Helvetica Neue Light" panose="02000403000000020004" pitchFamily="2" charset="0"/>
                          <a:cs typeface="Arial Narrow"/>
                        </a:rPr>
                        <a:t>countries</a:t>
                      </a:r>
                      <a:endParaRPr sz="2300" b="0" i="0" dirty="0">
                        <a:latin typeface="Helvetica Neue Light" panose="02000403000000020004" pitchFamily="2" charset="0"/>
                        <a:ea typeface="Helvetica Neue Light" panose="02000403000000020004" pitchFamily="2" charset="0"/>
                        <a:cs typeface="Arial Narrow"/>
                      </a:endParaRPr>
                    </a:p>
                  </a:txBody>
                  <a:tcPr marL="0" marR="0" marT="103223" marB="0">
                    <a:lnT w="6350">
                      <a:solidFill>
                        <a:srgbClr val="00B1E1"/>
                      </a:solidFill>
                      <a:prstDash val="solid"/>
                    </a:lnT>
                    <a:lnB w="28575">
                      <a:solidFill>
                        <a:srgbClr val="00B1E1"/>
                      </a:solidFill>
                      <a:prstDash val="solid"/>
                    </a:lnB>
                  </a:tcPr>
                </a:tc>
                <a:tc>
                  <a:txBody>
                    <a:bodyPr/>
                    <a:lstStyle/>
                    <a:p>
                      <a:pPr marR="117475" algn="r">
                        <a:lnSpc>
                          <a:spcPct val="100000"/>
                        </a:lnSpc>
                        <a:spcBef>
                          <a:spcPts val="320"/>
                        </a:spcBef>
                      </a:pPr>
                      <a:r>
                        <a:rPr sz="2300" b="0" i="0" spc="55" dirty="0">
                          <a:solidFill>
                            <a:srgbClr val="00B1E1"/>
                          </a:solidFill>
                          <a:latin typeface="Helvetica Neue Light" panose="02000403000000020004" pitchFamily="2" charset="0"/>
                          <a:ea typeface="Helvetica Neue Light" panose="02000403000000020004" pitchFamily="2" charset="0"/>
                          <a:cs typeface="Arial Narrow"/>
                        </a:rPr>
                        <a:t>17</a:t>
                      </a:r>
                      <a:r>
                        <a:rPr sz="2300" b="0" i="0" spc="-65" dirty="0">
                          <a:solidFill>
                            <a:srgbClr val="00B1E1"/>
                          </a:solidFill>
                          <a:latin typeface="Helvetica Neue Light" panose="02000403000000020004" pitchFamily="2" charset="0"/>
                          <a:ea typeface="Helvetica Neue Light" panose="02000403000000020004" pitchFamily="2" charset="0"/>
                          <a:cs typeface="Arial Narrow"/>
                        </a:rPr>
                        <a:t> </a:t>
                      </a:r>
                      <a:r>
                        <a:rPr sz="2300" b="0" i="0" spc="-5" dirty="0">
                          <a:solidFill>
                            <a:srgbClr val="00B1E1"/>
                          </a:solidFill>
                          <a:latin typeface="Helvetica Neue Light" panose="02000403000000020004" pitchFamily="2" charset="0"/>
                          <a:ea typeface="Helvetica Neue Light" panose="02000403000000020004" pitchFamily="2" charset="0"/>
                          <a:cs typeface="Arial Narrow"/>
                        </a:rPr>
                        <a:t>countries</a:t>
                      </a:r>
                      <a:endParaRPr sz="2300" b="0" i="0" dirty="0">
                        <a:latin typeface="Helvetica Neue Light" panose="02000403000000020004" pitchFamily="2" charset="0"/>
                        <a:ea typeface="Helvetica Neue Light" panose="02000403000000020004" pitchFamily="2" charset="0"/>
                        <a:cs typeface="Arial Narrow"/>
                      </a:endParaRPr>
                    </a:p>
                  </a:txBody>
                  <a:tcPr marL="0" marR="0" marT="103223" marB="0">
                    <a:lnT w="6350">
                      <a:solidFill>
                        <a:srgbClr val="00B1E1"/>
                      </a:solidFill>
                      <a:prstDash val="solid"/>
                    </a:lnT>
                    <a:lnB w="28575">
                      <a:solidFill>
                        <a:srgbClr val="00B1E1"/>
                      </a:solidFill>
                      <a:prstDash val="solid"/>
                    </a:lnB>
                  </a:tcPr>
                </a:tc>
                <a:tc gridSpan="2">
                  <a:txBody>
                    <a:bodyPr/>
                    <a:lstStyle/>
                    <a:p>
                      <a:pPr marL="125095">
                        <a:lnSpc>
                          <a:spcPct val="100000"/>
                        </a:lnSpc>
                        <a:spcBef>
                          <a:spcPts val="320"/>
                        </a:spcBef>
                      </a:pPr>
                      <a:r>
                        <a:rPr sz="2300" b="0" i="0" spc="55" dirty="0">
                          <a:solidFill>
                            <a:srgbClr val="00B1E1"/>
                          </a:solidFill>
                          <a:latin typeface="Helvetica Neue Light" panose="02000403000000020004" pitchFamily="2" charset="0"/>
                          <a:ea typeface="Helvetica Neue Light" panose="02000403000000020004" pitchFamily="2" charset="0"/>
                          <a:cs typeface="Arial Narrow"/>
                        </a:rPr>
                        <a:t>16</a:t>
                      </a:r>
                      <a:r>
                        <a:rPr sz="2300" b="0" i="0" spc="-15" dirty="0">
                          <a:solidFill>
                            <a:srgbClr val="00B1E1"/>
                          </a:solidFill>
                          <a:latin typeface="Helvetica Neue Light" panose="02000403000000020004" pitchFamily="2" charset="0"/>
                          <a:ea typeface="Helvetica Neue Light" panose="02000403000000020004" pitchFamily="2" charset="0"/>
                          <a:cs typeface="Arial Narrow"/>
                        </a:rPr>
                        <a:t> </a:t>
                      </a:r>
                      <a:r>
                        <a:rPr sz="2300" b="0" i="0" spc="-5" dirty="0">
                          <a:solidFill>
                            <a:srgbClr val="00B1E1"/>
                          </a:solidFill>
                          <a:latin typeface="Helvetica Neue Light" panose="02000403000000020004" pitchFamily="2" charset="0"/>
                          <a:ea typeface="Helvetica Neue Light" panose="02000403000000020004" pitchFamily="2" charset="0"/>
                          <a:cs typeface="Arial Narrow"/>
                        </a:rPr>
                        <a:t>countries</a:t>
                      </a:r>
                      <a:endParaRPr sz="2300" b="0" i="0" dirty="0">
                        <a:latin typeface="Helvetica Neue Light" panose="02000403000000020004" pitchFamily="2" charset="0"/>
                        <a:ea typeface="Helvetica Neue Light" panose="02000403000000020004" pitchFamily="2" charset="0"/>
                        <a:cs typeface="Arial Narrow"/>
                      </a:endParaRPr>
                    </a:p>
                  </a:txBody>
                  <a:tcPr marL="0" marR="0" marT="0" marB="0">
                    <a:lnR w="6350">
                      <a:solidFill>
                        <a:srgbClr val="00B1E1"/>
                      </a:solidFill>
                      <a:prstDash val="solid"/>
                    </a:lnR>
                    <a:lnT w="6350">
                      <a:solidFill>
                        <a:srgbClr val="00B1E1"/>
                      </a:solidFill>
                      <a:prstDash val="solid"/>
                    </a:lnT>
                    <a:lnB w="28575">
                      <a:solidFill>
                        <a:srgbClr val="00B1E1"/>
                      </a:solidFill>
                      <a:prstDash val="solid"/>
                    </a:lnB>
                  </a:tcPr>
                </a:tc>
                <a:tc hMerge="1">
                  <a:txBody>
                    <a:bodyPr/>
                    <a:lstStyle/>
                    <a:p>
                      <a:endParaRPr/>
                    </a:p>
                  </a:txBody>
                  <a:tcPr marL="0" marR="0" marT="0" marB="0"/>
                </a:tc>
                <a:tc>
                  <a:txBody>
                    <a:bodyPr/>
                    <a:lstStyle/>
                    <a:p>
                      <a:pPr marR="40005" algn="r">
                        <a:lnSpc>
                          <a:spcPct val="100000"/>
                        </a:lnSpc>
                        <a:spcBef>
                          <a:spcPts val="320"/>
                        </a:spcBef>
                      </a:pPr>
                      <a:r>
                        <a:rPr sz="2300" b="0" i="0" spc="55" dirty="0">
                          <a:solidFill>
                            <a:srgbClr val="00B1E1"/>
                          </a:solidFill>
                          <a:latin typeface="Helvetica Neue Light" panose="02000403000000020004" pitchFamily="2" charset="0"/>
                          <a:ea typeface="Helvetica Neue Light" panose="02000403000000020004" pitchFamily="2" charset="0"/>
                          <a:cs typeface="Arial Narrow"/>
                        </a:rPr>
                        <a:t>64</a:t>
                      </a:r>
                      <a:r>
                        <a:rPr sz="2300" b="0" i="0" spc="-65" dirty="0">
                          <a:solidFill>
                            <a:srgbClr val="00B1E1"/>
                          </a:solidFill>
                          <a:latin typeface="Helvetica Neue Light" panose="02000403000000020004" pitchFamily="2" charset="0"/>
                          <a:ea typeface="Helvetica Neue Light" panose="02000403000000020004" pitchFamily="2" charset="0"/>
                          <a:cs typeface="Arial Narrow"/>
                        </a:rPr>
                        <a:t> </a:t>
                      </a:r>
                      <a:r>
                        <a:rPr sz="2300" b="0" i="0" spc="-5" dirty="0">
                          <a:solidFill>
                            <a:srgbClr val="00B1E1"/>
                          </a:solidFill>
                          <a:latin typeface="Helvetica Neue Light" panose="02000403000000020004" pitchFamily="2" charset="0"/>
                          <a:ea typeface="Helvetica Neue Light" panose="02000403000000020004" pitchFamily="2" charset="0"/>
                          <a:cs typeface="Arial Narrow"/>
                        </a:rPr>
                        <a:t>countries</a:t>
                      </a:r>
                      <a:endParaRPr sz="2300" b="0" i="0" dirty="0">
                        <a:latin typeface="Helvetica Neue Light" panose="02000403000000020004" pitchFamily="2" charset="0"/>
                        <a:ea typeface="Helvetica Neue Light" panose="02000403000000020004" pitchFamily="2" charset="0"/>
                        <a:cs typeface="Arial Narrow"/>
                      </a:endParaRPr>
                    </a:p>
                  </a:txBody>
                  <a:tcPr marL="0" marR="0" marT="103223" marB="0">
                    <a:lnL w="6350">
                      <a:solidFill>
                        <a:srgbClr val="00B1E1"/>
                      </a:solidFill>
                      <a:prstDash val="solid"/>
                    </a:lnL>
                    <a:lnT w="6350">
                      <a:solidFill>
                        <a:srgbClr val="00B1E1"/>
                      </a:solidFill>
                      <a:prstDash val="solid"/>
                    </a:lnT>
                    <a:lnB w="28575">
                      <a:solidFill>
                        <a:srgbClr val="00B1E1"/>
                      </a:solidFill>
                      <a:prstDash val="solid"/>
                    </a:lnB>
                  </a:tcPr>
                </a:tc>
                <a:extLst>
                  <a:ext uri="{0D108BD9-81ED-4DB2-BD59-A6C34878D82A}">
                    <a16:rowId xmlns:a16="http://schemas.microsoft.com/office/drawing/2014/main" val="10001"/>
                  </a:ext>
                </a:extLst>
              </a:tr>
              <a:tr h="1051796">
                <a:tc>
                  <a:txBody>
                    <a:bodyPr/>
                    <a:lstStyle/>
                    <a:p>
                      <a:pPr marL="217170" marR="240665" indent="-170180">
                        <a:lnSpc>
                          <a:spcPct val="100000"/>
                        </a:lnSpc>
                        <a:spcBef>
                          <a:spcPts val="590"/>
                        </a:spcBef>
                      </a:pPr>
                      <a:r>
                        <a:rPr sz="2300" b="0" i="0" spc="30" dirty="0">
                          <a:latin typeface="Helvetica Neue Light" panose="02000403000000020004" pitchFamily="2" charset="0"/>
                          <a:ea typeface="Helvetica Neue Light" panose="02000403000000020004" pitchFamily="2" charset="0"/>
                          <a:cs typeface="Arial Narrow"/>
                        </a:rPr>
                        <a:t>1. </a:t>
                      </a:r>
                      <a:r>
                        <a:rPr lang="en-US" sz="2300" b="0" i="0" spc="30" dirty="0">
                          <a:latin typeface="Helvetica Neue Light" panose="02000403000000020004" pitchFamily="2" charset="0"/>
                          <a:ea typeface="Helvetica Neue Light" panose="02000403000000020004" pitchFamily="2" charset="0"/>
                          <a:cs typeface="Arial Narrow"/>
                        </a:rPr>
                        <a:t>  </a:t>
                      </a:r>
                      <a:r>
                        <a:rPr sz="2300" b="0" i="0" spc="20" dirty="0">
                          <a:latin typeface="Helvetica Neue Light" panose="02000403000000020004" pitchFamily="2" charset="0"/>
                          <a:ea typeface="Helvetica Neue Light" panose="02000403000000020004" pitchFamily="2" charset="0"/>
                          <a:cs typeface="Arial Narrow"/>
                        </a:rPr>
                        <a:t>Innovative </a:t>
                      </a:r>
                      <a:r>
                        <a:rPr sz="2300" b="0" i="0" spc="35" dirty="0">
                          <a:latin typeface="Helvetica Neue Light" panose="02000403000000020004" pitchFamily="2" charset="0"/>
                          <a:ea typeface="Helvetica Neue Light" panose="02000403000000020004" pitchFamily="2" charset="0"/>
                          <a:cs typeface="Arial Narrow"/>
                        </a:rPr>
                        <a:t>community  </a:t>
                      </a:r>
                      <a:r>
                        <a:rPr sz="2300" b="0" i="0" spc="20" dirty="0">
                          <a:latin typeface="Helvetica Neue Light" panose="02000403000000020004" pitchFamily="2" charset="0"/>
                          <a:ea typeface="Helvetica Neue Light" panose="02000403000000020004" pitchFamily="2" charset="0"/>
                          <a:cs typeface="Arial Narrow"/>
                        </a:rPr>
                        <a:t>driven</a:t>
                      </a:r>
                      <a:r>
                        <a:rPr sz="2300" b="0" i="0" spc="-15" dirty="0">
                          <a:latin typeface="Helvetica Neue Light" panose="02000403000000020004" pitchFamily="2" charset="0"/>
                          <a:ea typeface="Helvetica Neue Light" panose="02000403000000020004" pitchFamily="2" charset="0"/>
                          <a:cs typeface="Arial Narrow"/>
                        </a:rPr>
                        <a:t> </a:t>
                      </a:r>
                      <a:r>
                        <a:rPr sz="2300" b="0" i="0" spc="25" dirty="0">
                          <a:latin typeface="Helvetica Neue Light" panose="02000403000000020004" pitchFamily="2" charset="0"/>
                          <a:ea typeface="Helvetica Neue Light" panose="02000403000000020004" pitchFamily="2" charset="0"/>
                          <a:cs typeface="Arial Narrow"/>
                        </a:rPr>
                        <a:t>solutions</a:t>
                      </a:r>
                      <a:endParaRPr sz="2300" b="0" i="0" dirty="0">
                        <a:latin typeface="Helvetica Neue Light" panose="02000403000000020004" pitchFamily="2" charset="0"/>
                        <a:ea typeface="Helvetica Neue Light" panose="02000403000000020004" pitchFamily="2" charset="0"/>
                        <a:cs typeface="Arial Narrow"/>
                      </a:endParaRPr>
                    </a:p>
                  </a:txBody>
                  <a:tcPr marL="0" marR="0" marT="190316" marB="0">
                    <a:lnR w="6350">
                      <a:solidFill>
                        <a:srgbClr val="00B1E1"/>
                      </a:solidFill>
                      <a:prstDash val="solid"/>
                    </a:lnR>
                    <a:lnT w="28575">
                      <a:solidFill>
                        <a:srgbClr val="00B1E1"/>
                      </a:solidFill>
                      <a:prstDash val="solid"/>
                    </a:lnT>
                    <a:lnB w="3175">
                      <a:solidFill>
                        <a:srgbClr val="9D9D9C"/>
                      </a:solidFill>
                      <a:prstDash val="solid"/>
                    </a:lnB>
                  </a:tcPr>
                </a:tc>
                <a:tc>
                  <a:txBody>
                    <a:bodyPr/>
                    <a:lstStyle/>
                    <a:p>
                      <a:pPr marR="11747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25,890,000</a:t>
                      </a:r>
                    </a:p>
                  </a:txBody>
                  <a:tcPr marL="0" marR="0" marT="190316" marB="0">
                    <a:lnL w="6350">
                      <a:solidFill>
                        <a:srgbClr val="00B1E1"/>
                      </a:solidFill>
                      <a:prstDash val="solid"/>
                    </a:lnL>
                    <a:lnT w="28575">
                      <a:solidFill>
                        <a:srgbClr val="00B1E1"/>
                      </a:solidFill>
                      <a:prstDash val="solid"/>
                    </a:lnT>
                    <a:lnB w="3175">
                      <a:solidFill>
                        <a:srgbClr val="9D9D9C"/>
                      </a:solidFill>
                      <a:prstDash val="solid"/>
                    </a:lnB>
                  </a:tcPr>
                </a:tc>
                <a:tc>
                  <a:txBody>
                    <a:bodyPr/>
                    <a:lstStyle/>
                    <a:p>
                      <a:pPr marR="11747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16,160,000</a:t>
                      </a:r>
                    </a:p>
                  </a:txBody>
                  <a:tcPr marL="0" marR="0" marT="190316" marB="0">
                    <a:lnT w="28575">
                      <a:solidFill>
                        <a:srgbClr val="00B1E1"/>
                      </a:solidFill>
                      <a:prstDash val="solid"/>
                    </a:lnT>
                    <a:lnB w="3175">
                      <a:solidFill>
                        <a:srgbClr val="9D9D9C"/>
                      </a:solidFill>
                      <a:prstDash val="solid"/>
                    </a:lnB>
                  </a:tcPr>
                </a:tc>
                <a:tc>
                  <a:txBody>
                    <a:bodyPr/>
                    <a:lstStyle/>
                    <a:p>
                      <a:pPr marR="11747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9,000,000</a:t>
                      </a:r>
                    </a:p>
                  </a:txBody>
                  <a:tcPr marL="0" marR="0" marT="190316" marB="0">
                    <a:lnT w="28575">
                      <a:solidFill>
                        <a:srgbClr val="00B1E1"/>
                      </a:solidFill>
                      <a:prstDash val="solid"/>
                    </a:lnT>
                    <a:lnB w="3175">
                      <a:solidFill>
                        <a:srgbClr val="9D9D9C"/>
                      </a:solidFill>
                      <a:prstDash val="solid"/>
                    </a:lnB>
                  </a:tcPr>
                </a:tc>
                <a:tc>
                  <a:txBody>
                    <a:bodyPr/>
                    <a:lstStyle/>
                    <a:p>
                      <a:pPr marR="16065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700,000</a:t>
                      </a:r>
                    </a:p>
                  </a:txBody>
                  <a:tcPr marL="0" marR="0" marT="190316" marB="0">
                    <a:lnT w="28575">
                      <a:solidFill>
                        <a:srgbClr val="00B1E1"/>
                      </a:solidFill>
                      <a:prstDash val="solid"/>
                    </a:lnT>
                    <a:lnB w="3175">
                      <a:solidFill>
                        <a:srgbClr val="9D9D9C"/>
                      </a:solidFill>
                      <a:prstDash val="solid"/>
                    </a:lnB>
                  </a:tcPr>
                </a:tc>
                <a:tc>
                  <a:txBody>
                    <a:bodyPr/>
                    <a:lstStyle/>
                    <a:p>
                      <a:pPr>
                        <a:lnSpc>
                          <a:spcPct val="100000"/>
                        </a:lnSpc>
                      </a:pPr>
                      <a:endParaRPr sz="3300" b="0" i="0">
                        <a:latin typeface="Helvetica Neue Light" panose="02000403000000020004" pitchFamily="2" charset="0"/>
                        <a:ea typeface="Helvetica Neue Light" panose="02000403000000020004" pitchFamily="2" charset="0"/>
                        <a:cs typeface="Times New Roman"/>
                      </a:endParaRPr>
                    </a:p>
                  </a:txBody>
                  <a:tcPr marL="0" marR="0" marT="0" marB="0">
                    <a:lnR w="6350">
                      <a:solidFill>
                        <a:srgbClr val="00B1E1"/>
                      </a:solidFill>
                      <a:prstDash val="solid"/>
                    </a:lnR>
                    <a:lnT w="28575">
                      <a:solidFill>
                        <a:srgbClr val="00B1E1"/>
                      </a:solidFill>
                      <a:prstDash val="solid"/>
                    </a:lnT>
                    <a:lnB w="3175">
                      <a:solidFill>
                        <a:srgbClr val="9D9D9C"/>
                      </a:solidFill>
                      <a:prstDash val="solid"/>
                    </a:lnB>
                  </a:tcPr>
                </a:tc>
                <a:tc>
                  <a:txBody>
                    <a:bodyPr/>
                    <a:lstStyle/>
                    <a:p>
                      <a:pPr marR="4000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51,750,000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L w="6350">
                      <a:solidFill>
                        <a:srgbClr val="00B1E1"/>
                      </a:solidFill>
                      <a:prstDash val="solid"/>
                    </a:lnL>
                    <a:lnT w="28575">
                      <a:solidFill>
                        <a:srgbClr val="00B1E1"/>
                      </a:solidFill>
                      <a:prstDash val="solid"/>
                    </a:lnT>
                    <a:lnB w="3175">
                      <a:solidFill>
                        <a:srgbClr val="9D9D9C"/>
                      </a:solidFill>
                      <a:prstDash val="solid"/>
                    </a:lnB>
                  </a:tcPr>
                </a:tc>
                <a:extLst>
                  <a:ext uri="{0D108BD9-81ED-4DB2-BD59-A6C34878D82A}">
                    <a16:rowId xmlns:a16="http://schemas.microsoft.com/office/drawing/2014/main" val="10002"/>
                  </a:ext>
                </a:extLst>
              </a:tr>
              <a:tr h="1051787">
                <a:tc>
                  <a:txBody>
                    <a:bodyPr/>
                    <a:lstStyle/>
                    <a:p>
                      <a:pPr marL="217170" marR="115570" indent="-170180">
                        <a:lnSpc>
                          <a:spcPct val="100000"/>
                        </a:lnSpc>
                        <a:spcBef>
                          <a:spcPts val="590"/>
                        </a:spcBef>
                      </a:pPr>
                      <a:r>
                        <a:rPr sz="2300" b="0" i="0" spc="30" dirty="0">
                          <a:latin typeface="Helvetica Neue Light" panose="02000403000000020004" pitchFamily="2" charset="0"/>
                          <a:ea typeface="Helvetica Neue Light" panose="02000403000000020004" pitchFamily="2" charset="0"/>
                          <a:cs typeface="Arial Narrow"/>
                        </a:rPr>
                        <a:t>2. </a:t>
                      </a:r>
                      <a:r>
                        <a:rPr lang="en-US" sz="2300" b="0" i="0" spc="30" dirty="0">
                          <a:latin typeface="Helvetica Neue Light" panose="02000403000000020004" pitchFamily="2" charset="0"/>
                          <a:ea typeface="Helvetica Neue Light" panose="02000403000000020004" pitchFamily="2" charset="0"/>
                          <a:cs typeface="Arial Narrow"/>
                        </a:rPr>
                        <a:t>  </a:t>
                      </a:r>
                      <a:r>
                        <a:rPr sz="2300" b="0" i="0" spc="15" dirty="0">
                          <a:latin typeface="Helvetica Neue Light" panose="02000403000000020004" pitchFamily="2" charset="0"/>
                          <a:ea typeface="Helvetica Neue Light" panose="02000403000000020004" pitchFamily="2" charset="0"/>
                          <a:cs typeface="Arial Narrow"/>
                        </a:rPr>
                        <a:t>Urban data,</a:t>
                      </a:r>
                      <a:r>
                        <a:rPr lang="en-US" sz="2300" b="0" i="0" spc="15" dirty="0">
                          <a:latin typeface="Helvetica Neue Light" panose="02000403000000020004" pitchFamily="2" charset="0"/>
                          <a:ea typeface="Helvetica Neue Light" panose="02000403000000020004" pitchFamily="2" charset="0"/>
                          <a:cs typeface="Arial Narrow"/>
                        </a:rPr>
                        <a:t> </a:t>
                      </a:r>
                      <a:r>
                        <a:rPr sz="2300" b="0" i="0" spc="30" dirty="0">
                          <a:latin typeface="Helvetica Neue Light" panose="02000403000000020004" pitchFamily="2" charset="0"/>
                          <a:ea typeface="Helvetica Neue Light" panose="02000403000000020004" pitchFamily="2" charset="0"/>
                          <a:cs typeface="Arial Narrow"/>
                        </a:rPr>
                        <a:t>mapping </a:t>
                      </a:r>
                      <a:r>
                        <a:rPr sz="2300" b="0" i="0" spc="20" dirty="0">
                          <a:latin typeface="Helvetica Neue Light" panose="02000403000000020004" pitchFamily="2" charset="0"/>
                          <a:ea typeface="Helvetica Neue Light" panose="02000403000000020004" pitchFamily="2" charset="0"/>
                          <a:cs typeface="Arial Narrow"/>
                        </a:rPr>
                        <a:t>and  </a:t>
                      </a:r>
                      <a:r>
                        <a:rPr sz="2300" b="0" i="0" spc="25" dirty="0">
                          <a:latin typeface="Helvetica Neue Light" panose="02000403000000020004" pitchFamily="2" charset="0"/>
                          <a:ea typeface="Helvetica Neue Light" panose="02000403000000020004" pitchFamily="2" charset="0"/>
                          <a:cs typeface="Arial Narrow"/>
                        </a:rPr>
                        <a:t>knowledge</a:t>
                      </a:r>
                      <a:endParaRPr sz="2300" b="0" i="0" dirty="0">
                        <a:latin typeface="Helvetica Neue Light" panose="02000403000000020004" pitchFamily="2" charset="0"/>
                        <a:ea typeface="Helvetica Neue Light" panose="02000403000000020004" pitchFamily="2" charset="0"/>
                        <a:cs typeface="Arial Narrow"/>
                      </a:endParaRPr>
                    </a:p>
                  </a:txBody>
                  <a:tcPr marL="0" marR="0" marT="190316" marB="0">
                    <a:lnR w="6350">
                      <a:solidFill>
                        <a:srgbClr val="00B1E1"/>
                      </a:solidFill>
                      <a:prstDash val="solid"/>
                    </a:lnR>
                    <a:lnT w="3175">
                      <a:solidFill>
                        <a:srgbClr val="9D9D9C"/>
                      </a:solidFill>
                      <a:prstDash val="solid"/>
                    </a:lnT>
                    <a:lnB w="3175">
                      <a:solidFill>
                        <a:srgbClr val="9D9D9C"/>
                      </a:solidFill>
                      <a:prstDash val="solid"/>
                    </a:lnB>
                    <a:solidFill>
                      <a:srgbClr val="F6F6F6"/>
                    </a:solidFill>
                  </a:tcPr>
                </a:tc>
                <a:tc>
                  <a:txBody>
                    <a:bodyPr/>
                    <a:lstStyle/>
                    <a:p>
                      <a:pPr marR="11747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910,000</a:t>
                      </a:r>
                    </a:p>
                  </a:txBody>
                  <a:tcPr marL="0" marR="0" marT="190316" marB="0">
                    <a:lnL w="6350">
                      <a:solidFill>
                        <a:srgbClr val="00B1E1"/>
                      </a:solidFill>
                      <a:prstDash val="solid"/>
                    </a:lnL>
                    <a:lnT w="3175">
                      <a:solidFill>
                        <a:srgbClr val="9D9D9C"/>
                      </a:solidFill>
                      <a:prstDash val="solid"/>
                    </a:lnT>
                    <a:lnB w="3175">
                      <a:solidFill>
                        <a:srgbClr val="9D9D9C"/>
                      </a:solidFill>
                      <a:prstDash val="solid"/>
                    </a:lnB>
                    <a:solidFill>
                      <a:srgbClr val="F6F6F6"/>
                    </a:solidFill>
                  </a:tcPr>
                </a:tc>
                <a:tc>
                  <a:txBody>
                    <a:bodyPr/>
                    <a:lstStyle/>
                    <a:p>
                      <a:pPr marR="11747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1,090,000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T w="3175">
                      <a:solidFill>
                        <a:srgbClr val="9D9D9C"/>
                      </a:solidFill>
                      <a:prstDash val="solid"/>
                    </a:lnT>
                    <a:lnB w="3175">
                      <a:solidFill>
                        <a:srgbClr val="9D9D9C"/>
                      </a:solidFill>
                      <a:prstDash val="solid"/>
                    </a:lnB>
                    <a:solidFill>
                      <a:srgbClr val="F6F6F6"/>
                    </a:solidFill>
                  </a:tcPr>
                </a:tc>
                <a:tc>
                  <a:txBody>
                    <a:bodyPr/>
                    <a:lstStyle/>
                    <a:p>
                      <a:pPr marR="11747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910,000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T w="3175">
                      <a:solidFill>
                        <a:srgbClr val="9D9D9C"/>
                      </a:solidFill>
                      <a:prstDash val="solid"/>
                    </a:lnT>
                    <a:lnB w="3175">
                      <a:solidFill>
                        <a:srgbClr val="9D9D9C"/>
                      </a:solidFill>
                      <a:prstDash val="solid"/>
                    </a:lnB>
                    <a:solidFill>
                      <a:srgbClr val="F6F6F6"/>
                    </a:solidFill>
                  </a:tcPr>
                </a:tc>
                <a:tc>
                  <a:txBody>
                    <a:bodyPr/>
                    <a:lstStyle/>
                    <a:p>
                      <a:pPr marR="16065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890,000</a:t>
                      </a:r>
                    </a:p>
                  </a:txBody>
                  <a:tcPr marL="0" marR="0" marT="190316" marB="0">
                    <a:lnT w="3175">
                      <a:solidFill>
                        <a:srgbClr val="9D9D9C"/>
                      </a:solidFill>
                      <a:prstDash val="solid"/>
                    </a:lnT>
                    <a:lnB w="3175">
                      <a:solidFill>
                        <a:srgbClr val="9D9D9C"/>
                      </a:solidFill>
                      <a:prstDash val="solid"/>
                    </a:lnB>
                    <a:solidFill>
                      <a:srgbClr val="F6F6F6"/>
                    </a:solidFill>
                  </a:tcPr>
                </a:tc>
                <a:tc>
                  <a:txBody>
                    <a:bodyPr/>
                    <a:lstStyle/>
                    <a:p>
                      <a:pPr marR="4000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2,200,000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R w="6350">
                      <a:solidFill>
                        <a:srgbClr val="00B1E1"/>
                      </a:solidFill>
                      <a:prstDash val="solid"/>
                    </a:lnR>
                    <a:lnT w="3175">
                      <a:solidFill>
                        <a:srgbClr val="9D9D9C"/>
                      </a:solidFill>
                      <a:prstDash val="solid"/>
                    </a:lnT>
                    <a:lnB w="3175">
                      <a:solidFill>
                        <a:srgbClr val="9D9D9C"/>
                      </a:solidFill>
                      <a:prstDash val="solid"/>
                    </a:lnB>
                    <a:solidFill>
                      <a:srgbClr val="F6F6F6"/>
                    </a:solidFill>
                  </a:tcPr>
                </a:tc>
                <a:tc>
                  <a:txBody>
                    <a:bodyPr/>
                    <a:lstStyle/>
                    <a:p>
                      <a:pPr marR="4000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6,000,000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L w="6350">
                      <a:solidFill>
                        <a:srgbClr val="00B1E1"/>
                      </a:solidFill>
                      <a:prstDash val="solid"/>
                    </a:lnL>
                    <a:lnT w="3175">
                      <a:solidFill>
                        <a:srgbClr val="9D9D9C"/>
                      </a:solidFill>
                      <a:prstDash val="solid"/>
                    </a:lnT>
                    <a:lnB w="3175">
                      <a:solidFill>
                        <a:srgbClr val="9D9D9C"/>
                      </a:solidFill>
                      <a:prstDash val="solid"/>
                    </a:lnB>
                    <a:solidFill>
                      <a:srgbClr val="F6F6F6"/>
                    </a:solidFill>
                  </a:tcPr>
                </a:tc>
                <a:extLst>
                  <a:ext uri="{0D108BD9-81ED-4DB2-BD59-A6C34878D82A}">
                    <a16:rowId xmlns:a16="http://schemas.microsoft.com/office/drawing/2014/main" val="10003"/>
                  </a:ext>
                </a:extLst>
              </a:tr>
              <a:tr h="1380497">
                <a:tc>
                  <a:txBody>
                    <a:bodyPr/>
                    <a:lstStyle/>
                    <a:p>
                      <a:pPr marL="217170" marR="313055" indent="-170180">
                        <a:lnSpc>
                          <a:spcPct val="100000"/>
                        </a:lnSpc>
                        <a:spcBef>
                          <a:spcPts val="590"/>
                        </a:spcBef>
                      </a:pPr>
                      <a:r>
                        <a:rPr sz="2300" b="0" i="0" spc="30" dirty="0">
                          <a:latin typeface="Helvetica Neue Light" panose="02000403000000020004" pitchFamily="2" charset="0"/>
                          <a:ea typeface="Helvetica Neue Light" panose="02000403000000020004" pitchFamily="2" charset="0"/>
                          <a:cs typeface="Arial Narrow"/>
                        </a:rPr>
                        <a:t>3. </a:t>
                      </a:r>
                      <a:r>
                        <a:rPr lang="en-US" sz="2300" b="0" i="0" spc="30" dirty="0">
                          <a:latin typeface="Helvetica Neue Light" panose="02000403000000020004" pitchFamily="2" charset="0"/>
                          <a:ea typeface="Helvetica Neue Light" panose="02000403000000020004" pitchFamily="2" charset="0"/>
                          <a:cs typeface="Arial Narrow"/>
                        </a:rPr>
                        <a:t>  </a:t>
                      </a:r>
                      <a:r>
                        <a:rPr sz="2300" b="0" i="0" spc="30" dirty="0">
                          <a:latin typeface="Helvetica Neue Light" panose="02000403000000020004" pitchFamily="2" charset="0"/>
                          <a:ea typeface="Helvetica Neue Light" panose="02000403000000020004" pitchFamily="2" charset="0"/>
                          <a:cs typeface="Arial Narrow"/>
                        </a:rPr>
                        <a:t>Mitigating economic  </a:t>
                      </a:r>
                      <a:r>
                        <a:rPr sz="2300" b="0" i="0" spc="35" dirty="0">
                          <a:latin typeface="Helvetica Neue Light" panose="02000403000000020004" pitchFamily="2" charset="0"/>
                          <a:ea typeface="Helvetica Neue Light" panose="02000403000000020004" pitchFamily="2" charset="0"/>
                          <a:cs typeface="Arial Narrow"/>
                        </a:rPr>
                        <a:t>impact </a:t>
                      </a:r>
                      <a:r>
                        <a:rPr sz="2300" b="0" i="0" spc="20" dirty="0">
                          <a:latin typeface="Helvetica Neue Light" panose="02000403000000020004" pitchFamily="2" charset="0"/>
                          <a:ea typeface="Helvetica Neue Light" panose="02000403000000020004" pitchFamily="2" charset="0"/>
                          <a:cs typeface="Arial Narrow"/>
                        </a:rPr>
                        <a:t>and </a:t>
                      </a:r>
                      <a:r>
                        <a:rPr sz="2300" b="0" i="0" spc="30" dirty="0">
                          <a:latin typeface="Helvetica Neue Light" panose="02000403000000020004" pitchFamily="2" charset="0"/>
                          <a:ea typeface="Helvetica Neue Light" panose="02000403000000020004" pitchFamily="2" charset="0"/>
                          <a:cs typeface="Arial Narrow"/>
                        </a:rPr>
                        <a:t>initiate  </a:t>
                      </a:r>
                      <a:r>
                        <a:rPr sz="2300" b="0" i="0" spc="15" dirty="0">
                          <a:latin typeface="Helvetica Neue Light" panose="02000403000000020004" pitchFamily="2" charset="0"/>
                          <a:ea typeface="Helvetica Neue Light" panose="02000403000000020004" pitchFamily="2" charset="0"/>
                          <a:cs typeface="Arial Narrow"/>
                        </a:rPr>
                        <a:t>recovery</a:t>
                      </a:r>
                      <a:endParaRPr sz="2300" b="0" i="0" dirty="0">
                        <a:latin typeface="Helvetica Neue Light" panose="02000403000000020004" pitchFamily="2" charset="0"/>
                        <a:ea typeface="Helvetica Neue Light" panose="02000403000000020004" pitchFamily="2" charset="0"/>
                        <a:cs typeface="Arial Narrow"/>
                      </a:endParaRPr>
                    </a:p>
                  </a:txBody>
                  <a:tcPr marL="0" marR="0" marT="190316" marB="0">
                    <a:lnR w="6350">
                      <a:solidFill>
                        <a:srgbClr val="00B1E1"/>
                      </a:solidFill>
                      <a:prstDash val="solid"/>
                    </a:lnR>
                    <a:lnT w="3175">
                      <a:solidFill>
                        <a:srgbClr val="9D9D9C"/>
                      </a:solidFill>
                      <a:prstDash val="solid"/>
                    </a:lnT>
                    <a:lnB w="3175">
                      <a:solidFill>
                        <a:srgbClr val="9D9D9C"/>
                      </a:solidFill>
                      <a:prstDash val="solid"/>
                    </a:lnB>
                  </a:tcPr>
                </a:tc>
                <a:tc>
                  <a:txBody>
                    <a:bodyPr/>
                    <a:lstStyle/>
                    <a:p>
                      <a:pPr marR="11747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6,500,000</a:t>
                      </a:r>
                    </a:p>
                  </a:txBody>
                  <a:tcPr marL="0" marR="0" marT="190316" marB="0">
                    <a:lnL w="6350">
                      <a:solidFill>
                        <a:srgbClr val="00B1E1"/>
                      </a:solidFill>
                      <a:prstDash val="solid"/>
                    </a:lnL>
                    <a:lnT w="3175">
                      <a:solidFill>
                        <a:srgbClr val="9D9D9C"/>
                      </a:solidFill>
                      <a:prstDash val="solid"/>
                    </a:lnT>
                    <a:lnB w="3175">
                      <a:solidFill>
                        <a:srgbClr val="9D9D9C"/>
                      </a:solidFill>
                      <a:prstDash val="solid"/>
                    </a:lnB>
                  </a:tcPr>
                </a:tc>
                <a:tc>
                  <a:txBody>
                    <a:bodyPr/>
                    <a:lstStyle/>
                    <a:p>
                      <a:pPr marR="11747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300,000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T w="3175">
                      <a:solidFill>
                        <a:srgbClr val="9D9D9C"/>
                      </a:solidFill>
                      <a:prstDash val="solid"/>
                    </a:lnT>
                    <a:lnB w="3175">
                      <a:solidFill>
                        <a:srgbClr val="9D9D9C"/>
                      </a:solidFill>
                      <a:prstDash val="solid"/>
                    </a:lnB>
                  </a:tcPr>
                </a:tc>
                <a:tc>
                  <a:txBody>
                    <a:bodyPr/>
                    <a:lstStyle/>
                    <a:p>
                      <a:pPr marR="11747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480,000</a:t>
                      </a:r>
                    </a:p>
                  </a:txBody>
                  <a:tcPr marL="0" marR="0" marT="190316" marB="0">
                    <a:lnT w="3175">
                      <a:solidFill>
                        <a:srgbClr val="9D9D9C"/>
                      </a:solidFill>
                      <a:prstDash val="solid"/>
                    </a:lnT>
                    <a:lnB w="3175">
                      <a:solidFill>
                        <a:srgbClr val="9D9D9C"/>
                      </a:solidFill>
                      <a:prstDash val="solid"/>
                    </a:lnB>
                  </a:tcPr>
                </a:tc>
                <a:tc>
                  <a:txBody>
                    <a:bodyPr/>
                    <a:lstStyle/>
                    <a:p>
                      <a:pPr marR="161290"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6,740,000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T w="3175">
                      <a:solidFill>
                        <a:srgbClr val="9D9D9C"/>
                      </a:solidFill>
                      <a:prstDash val="solid"/>
                    </a:lnT>
                    <a:lnB w="3175">
                      <a:solidFill>
                        <a:srgbClr val="9D9D9C"/>
                      </a:solidFill>
                      <a:prstDash val="solid"/>
                    </a:lnB>
                  </a:tcPr>
                </a:tc>
                <a:tc>
                  <a:txBody>
                    <a:bodyPr/>
                    <a:lstStyle/>
                    <a:p>
                      <a:pPr marR="4000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230,000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R w="6350">
                      <a:solidFill>
                        <a:srgbClr val="00B1E1"/>
                      </a:solidFill>
                      <a:prstDash val="solid"/>
                    </a:lnR>
                    <a:lnT w="3175">
                      <a:solidFill>
                        <a:srgbClr val="9D9D9C"/>
                      </a:solidFill>
                      <a:prstDash val="solid"/>
                    </a:lnT>
                    <a:lnB w="3175">
                      <a:solidFill>
                        <a:srgbClr val="9D9D9C"/>
                      </a:solidFill>
                      <a:prstDash val="solid"/>
                    </a:lnB>
                  </a:tcPr>
                </a:tc>
                <a:tc>
                  <a:txBody>
                    <a:bodyPr/>
                    <a:lstStyle/>
                    <a:p>
                      <a:pPr marR="4000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14,250,000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L w="6350">
                      <a:solidFill>
                        <a:srgbClr val="00B1E1"/>
                      </a:solidFill>
                      <a:prstDash val="solid"/>
                    </a:lnL>
                    <a:lnT w="3175">
                      <a:solidFill>
                        <a:srgbClr val="9D9D9C"/>
                      </a:solidFill>
                      <a:prstDash val="solid"/>
                    </a:lnT>
                    <a:lnB w="3175">
                      <a:solidFill>
                        <a:srgbClr val="9D9D9C"/>
                      </a:solidFill>
                      <a:prstDash val="solid"/>
                    </a:lnB>
                  </a:tcPr>
                </a:tc>
                <a:extLst>
                  <a:ext uri="{0D108BD9-81ED-4DB2-BD59-A6C34878D82A}">
                    <a16:rowId xmlns:a16="http://schemas.microsoft.com/office/drawing/2014/main" val="10004"/>
                  </a:ext>
                </a:extLst>
              </a:tr>
              <a:tr h="723089">
                <a:tc>
                  <a:txBody>
                    <a:bodyPr/>
                    <a:lstStyle/>
                    <a:p>
                      <a:pPr marL="47625">
                        <a:lnSpc>
                          <a:spcPct val="100000"/>
                        </a:lnSpc>
                        <a:spcBef>
                          <a:spcPts val="590"/>
                        </a:spcBef>
                      </a:pPr>
                      <a:r>
                        <a:rPr sz="2300" b="0" i="0" spc="-5" dirty="0">
                          <a:latin typeface="Helvetica Neue Light" panose="02000403000000020004" pitchFamily="2" charset="0"/>
                          <a:ea typeface="Helvetica Neue Light" panose="02000403000000020004" pitchFamily="2" charset="0"/>
                          <a:cs typeface="Arial Narrow"/>
                        </a:rPr>
                        <a:t>Total </a:t>
                      </a:r>
                      <a:r>
                        <a:rPr sz="2300" b="0" i="0" spc="-10" dirty="0">
                          <a:latin typeface="Helvetica Neue Light" panose="02000403000000020004" pitchFamily="2" charset="0"/>
                          <a:ea typeface="Helvetica Neue Light" panose="02000403000000020004" pitchFamily="2" charset="0"/>
                          <a:cs typeface="Arial Narrow"/>
                        </a:rPr>
                        <a:t>needs </a:t>
                      </a:r>
                      <a:r>
                        <a:rPr sz="2300" b="0" i="0" spc="5" dirty="0">
                          <a:latin typeface="Helvetica Neue Light" panose="02000403000000020004" pitchFamily="2" charset="0"/>
                          <a:ea typeface="Helvetica Neue Light" panose="02000403000000020004" pitchFamily="2" charset="0"/>
                          <a:cs typeface="Arial Narrow"/>
                        </a:rPr>
                        <a:t>for</a:t>
                      </a:r>
                      <a:r>
                        <a:rPr sz="2300" b="0" i="0" spc="-25" dirty="0">
                          <a:latin typeface="Helvetica Neue Light" panose="02000403000000020004" pitchFamily="2" charset="0"/>
                          <a:ea typeface="Helvetica Neue Light" panose="02000403000000020004" pitchFamily="2" charset="0"/>
                          <a:cs typeface="Arial Narrow"/>
                        </a:rPr>
                        <a:t> </a:t>
                      </a:r>
                      <a:r>
                        <a:rPr sz="2300" b="0" i="0" spc="55" dirty="0">
                          <a:latin typeface="Helvetica Neue Light" panose="02000403000000020004" pitchFamily="2" charset="0"/>
                          <a:ea typeface="Helvetica Neue Light" panose="02000403000000020004" pitchFamily="2" charset="0"/>
                          <a:cs typeface="Arial Narrow"/>
                        </a:rPr>
                        <a:t>2020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R w="6350">
                      <a:solidFill>
                        <a:srgbClr val="00B1E1"/>
                      </a:solidFill>
                      <a:prstDash val="solid"/>
                    </a:lnR>
                    <a:lnT w="3175">
                      <a:solidFill>
                        <a:srgbClr val="9D9D9C"/>
                      </a:solidFill>
                      <a:prstDash val="solid"/>
                    </a:lnT>
                    <a:lnB w="12700">
                      <a:solidFill>
                        <a:srgbClr val="00B1E1"/>
                      </a:solidFill>
                      <a:prstDash val="solid"/>
                    </a:lnB>
                    <a:solidFill>
                      <a:srgbClr val="F6F6F6"/>
                    </a:solidFill>
                  </a:tcPr>
                </a:tc>
                <a:tc>
                  <a:txBody>
                    <a:bodyPr/>
                    <a:lstStyle/>
                    <a:p>
                      <a:pPr marR="11747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33,300,000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L w="6350">
                      <a:solidFill>
                        <a:srgbClr val="00B1E1"/>
                      </a:solidFill>
                      <a:prstDash val="solid"/>
                    </a:lnL>
                    <a:lnT w="3175">
                      <a:solidFill>
                        <a:srgbClr val="9D9D9C"/>
                      </a:solidFill>
                      <a:prstDash val="solid"/>
                    </a:lnT>
                    <a:lnB w="12700">
                      <a:solidFill>
                        <a:srgbClr val="00B1E1"/>
                      </a:solidFill>
                      <a:prstDash val="solid"/>
                    </a:lnB>
                    <a:solidFill>
                      <a:srgbClr val="F6F6F6"/>
                    </a:solidFill>
                  </a:tcPr>
                </a:tc>
                <a:tc>
                  <a:txBody>
                    <a:bodyPr/>
                    <a:lstStyle/>
                    <a:p>
                      <a:pPr marR="11747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17,550,000</a:t>
                      </a:r>
                    </a:p>
                  </a:txBody>
                  <a:tcPr marL="0" marR="0" marT="190316" marB="0">
                    <a:lnT w="3175">
                      <a:solidFill>
                        <a:srgbClr val="9D9D9C"/>
                      </a:solidFill>
                      <a:prstDash val="solid"/>
                    </a:lnT>
                    <a:lnB w="12700">
                      <a:solidFill>
                        <a:srgbClr val="00B1E1"/>
                      </a:solidFill>
                      <a:prstDash val="solid"/>
                    </a:lnB>
                    <a:solidFill>
                      <a:srgbClr val="F6F6F6"/>
                    </a:solidFill>
                  </a:tcPr>
                </a:tc>
                <a:tc>
                  <a:txBody>
                    <a:bodyPr/>
                    <a:lstStyle/>
                    <a:p>
                      <a:pPr marR="11747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10,390,000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T w="3175">
                      <a:solidFill>
                        <a:srgbClr val="9D9D9C"/>
                      </a:solidFill>
                      <a:prstDash val="solid"/>
                    </a:lnT>
                    <a:lnB w="12700">
                      <a:solidFill>
                        <a:srgbClr val="00B1E1"/>
                      </a:solidFill>
                      <a:prstDash val="solid"/>
                    </a:lnB>
                    <a:solidFill>
                      <a:srgbClr val="F6F6F6"/>
                    </a:solidFill>
                  </a:tcPr>
                </a:tc>
                <a:tc>
                  <a:txBody>
                    <a:bodyPr/>
                    <a:lstStyle/>
                    <a:p>
                      <a:pPr marR="16065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8,330,000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T w="3175">
                      <a:solidFill>
                        <a:srgbClr val="9D9D9C"/>
                      </a:solidFill>
                      <a:prstDash val="solid"/>
                    </a:lnT>
                    <a:lnB w="12700">
                      <a:solidFill>
                        <a:srgbClr val="00B1E1"/>
                      </a:solidFill>
                      <a:prstDash val="solid"/>
                    </a:lnB>
                    <a:solidFill>
                      <a:srgbClr val="F6F6F6"/>
                    </a:solidFill>
                  </a:tcPr>
                </a:tc>
                <a:tc>
                  <a:txBody>
                    <a:bodyPr/>
                    <a:lstStyle/>
                    <a:p>
                      <a:pPr marR="4127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2,430,000</a:t>
                      </a:r>
                      <a:endParaRPr sz="2300" b="0" i="0">
                        <a:latin typeface="Helvetica Neue Light" panose="02000403000000020004" pitchFamily="2" charset="0"/>
                        <a:ea typeface="Helvetica Neue Light" panose="02000403000000020004" pitchFamily="2" charset="0"/>
                        <a:cs typeface="Arial Narrow"/>
                      </a:endParaRPr>
                    </a:p>
                  </a:txBody>
                  <a:tcPr marL="0" marR="0" marT="190316" marB="0">
                    <a:lnR w="6350">
                      <a:solidFill>
                        <a:srgbClr val="00B1E1"/>
                      </a:solidFill>
                      <a:prstDash val="solid"/>
                    </a:lnR>
                    <a:lnT w="3175">
                      <a:solidFill>
                        <a:srgbClr val="9D9D9C"/>
                      </a:solidFill>
                      <a:prstDash val="solid"/>
                    </a:lnT>
                    <a:lnB w="12700">
                      <a:solidFill>
                        <a:srgbClr val="00B1E1"/>
                      </a:solidFill>
                      <a:prstDash val="solid"/>
                    </a:lnB>
                    <a:solidFill>
                      <a:srgbClr val="F6F6F6"/>
                    </a:solidFill>
                  </a:tcPr>
                </a:tc>
                <a:tc>
                  <a:txBody>
                    <a:bodyPr/>
                    <a:lstStyle/>
                    <a:p>
                      <a:pPr marR="40005" algn="r">
                        <a:lnSpc>
                          <a:spcPct val="100000"/>
                        </a:lnSpc>
                        <a:spcBef>
                          <a:spcPts val="590"/>
                        </a:spcBef>
                      </a:pPr>
                      <a:r>
                        <a:rPr sz="2300" b="0" i="0" dirty="0">
                          <a:latin typeface="Helvetica Neue Light" panose="02000403000000020004" pitchFamily="2" charset="0"/>
                          <a:ea typeface="Helvetica Neue Light" panose="02000403000000020004" pitchFamily="2" charset="0"/>
                          <a:cs typeface="Arial Narrow"/>
                        </a:rPr>
                        <a:t>72,000,000</a:t>
                      </a:r>
                    </a:p>
                  </a:txBody>
                  <a:tcPr marL="0" marR="0" marT="190316" marB="0">
                    <a:lnL w="6350">
                      <a:solidFill>
                        <a:srgbClr val="00B1E1"/>
                      </a:solidFill>
                      <a:prstDash val="solid"/>
                    </a:lnL>
                    <a:lnT w="3175">
                      <a:solidFill>
                        <a:srgbClr val="9D9D9C"/>
                      </a:solidFill>
                      <a:prstDash val="solid"/>
                    </a:lnT>
                    <a:lnB w="12700">
                      <a:solidFill>
                        <a:srgbClr val="00B1E1"/>
                      </a:solidFill>
                      <a:prstDash val="solid"/>
                    </a:lnB>
                    <a:solidFill>
                      <a:srgbClr val="F6F6F6"/>
                    </a:solidFill>
                  </a:tcPr>
                </a:tc>
                <a:extLst>
                  <a:ext uri="{0D108BD9-81ED-4DB2-BD59-A6C34878D82A}">
                    <a16:rowId xmlns:a16="http://schemas.microsoft.com/office/drawing/2014/main" val="10005"/>
                  </a:ext>
                </a:extLst>
              </a:tr>
            </a:tbl>
          </a:graphicData>
        </a:graphic>
      </p:graphicFrame>
      <p:sp>
        <p:nvSpPr>
          <p:cNvPr id="5" name="Title 1">
            <a:extLst>
              <a:ext uri="{FF2B5EF4-FFF2-40B4-BE49-F238E27FC236}">
                <a16:creationId xmlns:a16="http://schemas.microsoft.com/office/drawing/2014/main" id="{3DF8260A-1EAE-F141-9A8A-29728541FB59}"/>
              </a:ext>
            </a:extLst>
          </p:cNvPr>
          <p:cNvSpPr>
            <a:spLocks noGrp="1"/>
          </p:cNvSpPr>
          <p:nvPr>
            <p:ph type="title"/>
          </p:nvPr>
        </p:nvSpPr>
        <p:spPr>
          <a:xfrm>
            <a:off x="1000028" y="724797"/>
            <a:ext cx="14934737" cy="613752"/>
          </a:xfrm>
        </p:spPr>
        <p:txBody>
          <a:bodyPr anchor="t">
            <a:noAutofit/>
          </a:bodyPr>
          <a:lstStyle/>
          <a:p>
            <a:r>
              <a:rPr lang="en-US" sz="3600" b="1" dirty="0">
                <a:solidFill>
                  <a:schemeClr val="accent1"/>
                </a:solidFill>
                <a:latin typeface="Quicksand" pitchFamily="2" charset="77"/>
                <a:ea typeface="Roboto" pitchFamily="2" charset="0"/>
              </a:rPr>
              <a:t>Title here / Table example</a:t>
            </a:r>
            <a:endParaRPr lang="x-none" sz="3600" b="1" dirty="0">
              <a:solidFill>
                <a:schemeClr val="accent1"/>
              </a:solidFill>
              <a:latin typeface="Quicksand" pitchFamily="2" charset="77"/>
              <a:ea typeface="Roboto" pitchFamily="2" charset="0"/>
              <a:cs typeface="Segoe UI Semibold" panose="020B0702040204020203" pitchFamily="34" charset="0"/>
            </a:endParaRPr>
          </a:p>
        </p:txBody>
      </p:sp>
      <p:cxnSp>
        <p:nvCxnSpPr>
          <p:cNvPr id="6" name="Straight Connector 5">
            <a:extLst>
              <a:ext uri="{FF2B5EF4-FFF2-40B4-BE49-F238E27FC236}">
                <a16:creationId xmlns:a16="http://schemas.microsoft.com/office/drawing/2014/main" id="{5FEED9EE-C174-7749-8BD0-9D28396F993E}"/>
              </a:ext>
            </a:extLst>
          </p:cNvPr>
          <p:cNvCxnSpPr>
            <a:cxnSpLocks/>
          </p:cNvCxnSpPr>
          <p:nvPr/>
        </p:nvCxnSpPr>
        <p:spPr>
          <a:xfrm>
            <a:off x="1146516" y="1534851"/>
            <a:ext cx="7560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217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11">
            <a:extLst>
              <a:ext uri="{FF2B5EF4-FFF2-40B4-BE49-F238E27FC236}">
                <a16:creationId xmlns:a16="http://schemas.microsoft.com/office/drawing/2014/main" id="{90500900-BEFE-3C44-8071-06108B50A5B9}"/>
              </a:ext>
            </a:extLst>
          </p:cNvPr>
          <p:cNvSpPr txBox="1"/>
          <p:nvPr/>
        </p:nvSpPr>
        <p:spPr>
          <a:xfrm>
            <a:off x="1001198" y="2663473"/>
            <a:ext cx="4205801" cy="5839097"/>
          </a:xfrm>
          <a:prstGeom prst="rect">
            <a:avLst/>
          </a:prstGeom>
        </p:spPr>
        <p:txBody>
          <a:bodyPr vert="horz" wrap="square" lIns="0" tIns="21906" rIns="0" bIns="0" rtlCol="0">
            <a:spAutoFit/>
          </a:bodyPr>
          <a:lstStyle/>
          <a:p>
            <a:pPr marL="19050">
              <a:spcBef>
                <a:spcPts val="171"/>
              </a:spcBef>
            </a:pPr>
            <a:r>
              <a:rPr sz="2700" spc="8" dirty="0">
                <a:solidFill>
                  <a:srgbClr val="231F20"/>
                </a:solidFill>
                <a:latin typeface="Helvetica Neue Light" panose="02000403000000020004" pitchFamily="2" charset="0"/>
                <a:ea typeface="Helvetica Neue Light" panose="02000403000000020004" pitchFamily="2" charset="0"/>
                <a:cs typeface="Calibri"/>
              </a:rPr>
              <a:t>Africa</a:t>
            </a:r>
            <a:endParaRPr sz="2700" dirty="0">
              <a:latin typeface="Helvetica Neue Light" panose="02000403000000020004" pitchFamily="2" charset="0"/>
              <a:ea typeface="Helvetica Neue Light" panose="02000403000000020004" pitchFamily="2" charset="0"/>
              <a:cs typeface="Calibri"/>
            </a:endParaRPr>
          </a:p>
          <a:p>
            <a:pPr marL="19050">
              <a:spcBef>
                <a:spcPts val="38"/>
              </a:spcBef>
            </a:pPr>
            <a:r>
              <a:rPr sz="2700" spc="8" dirty="0">
                <a:solidFill>
                  <a:srgbClr val="231F20"/>
                </a:solidFill>
                <a:latin typeface="Helvetica Neue Light" panose="02000403000000020004" pitchFamily="2" charset="0"/>
                <a:ea typeface="Helvetica Neue Light" panose="02000403000000020004" pitchFamily="2" charset="0"/>
                <a:cs typeface="Calibri"/>
              </a:rPr>
              <a:t>US$ 33.3 </a:t>
            </a:r>
            <a:r>
              <a:rPr sz="2700" spc="15" dirty="0">
                <a:solidFill>
                  <a:srgbClr val="231F20"/>
                </a:solidFill>
                <a:latin typeface="Helvetica Neue Light" panose="02000403000000020004" pitchFamily="2" charset="0"/>
                <a:ea typeface="Helvetica Neue Light" panose="02000403000000020004" pitchFamily="2" charset="0"/>
                <a:cs typeface="Calibri"/>
              </a:rPr>
              <a:t>M, </a:t>
            </a:r>
            <a:r>
              <a:rPr sz="2700" spc="8" dirty="0">
                <a:solidFill>
                  <a:srgbClr val="231F20"/>
                </a:solidFill>
                <a:latin typeface="Helvetica Neue Light" panose="02000403000000020004" pitchFamily="2" charset="0"/>
                <a:ea typeface="Helvetica Neue Light" panose="02000403000000020004" pitchFamily="2" charset="0"/>
                <a:cs typeface="Calibri"/>
              </a:rPr>
              <a:t>20</a:t>
            </a:r>
            <a:r>
              <a:rPr sz="2700" spc="-83" dirty="0">
                <a:solidFill>
                  <a:srgbClr val="231F20"/>
                </a:solidFill>
                <a:latin typeface="Helvetica Neue Light" panose="02000403000000020004" pitchFamily="2" charset="0"/>
                <a:ea typeface="Helvetica Neue Light" panose="02000403000000020004" pitchFamily="2" charset="0"/>
                <a:cs typeface="Calibri"/>
              </a:rPr>
              <a:t> </a:t>
            </a:r>
            <a:r>
              <a:rPr sz="2700" dirty="0">
                <a:solidFill>
                  <a:srgbClr val="231F20"/>
                </a:solidFill>
                <a:latin typeface="Helvetica Neue Light" panose="02000403000000020004" pitchFamily="2" charset="0"/>
                <a:ea typeface="Helvetica Neue Light" panose="02000403000000020004" pitchFamily="2" charset="0"/>
                <a:cs typeface="Calibri"/>
              </a:rPr>
              <a:t>countries</a:t>
            </a:r>
            <a:endParaRPr sz="2700" dirty="0">
              <a:latin typeface="Helvetica Neue Light" panose="02000403000000020004" pitchFamily="2" charset="0"/>
              <a:ea typeface="Helvetica Neue Light" panose="02000403000000020004" pitchFamily="2" charset="0"/>
              <a:cs typeface="Calibri"/>
            </a:endParaRPr>
          </a:p>
          <a:p>
            <a:pPr>
              <a:spcBef>
                <a:spcPts val="23"/>
              </a:spcBef>
            </a:pPr>
            <a:endParaRPr sz="2700" dirty="0">
              <a:latin typeface="Helvetica Neue Light" panose="02000403000000020004" pitchFamily="2" charset="0"/>
              <a:ea typeface="Helvetica Neue Light" panose="02000403000000020004" pitchFamily="2" charset="0"/>
              <a:cs typeface="Calibri"/>
            </a:endParaRPr>
          </a:p>
          <a:p>
            <a:pPr marL="19050"/>
            <a:r>
              <a:rPr sz="2700" dirty="0">
                <a:solidFill>
                  <a:srgbClr val="231F20"/>
                </a:solidFill>
                <a:latin typeface="Helvetica Neue Light" panose="02000403000000020004" pitchFamily="2" charset="0"/>
                <a:ea typeface="Helvetica Neue Light" panose="02000403000000020004" pitchFamily="2" charset="0"/>
                <a:cs typeface="Calibri"/>
              </a:rPr>
              <a:t>Arab </a:t>
            </a:r>
            <a:r>
              <a:rPr sz="2700" spc="-8" dirty="0">
                <a:solidFill>
                  <a:srgbClr val="231F20"/>
                </a:solidFill>
                <a:latin typeface="Helvetica Neue Light" panose="02000403000000020004" pitchFamily="2" charset="0"/>
                <a:ea typeface="Helvetica Neue Light" panose="02000403000000020004" pitchFamily="2" charset="0"/>
                <a:cs typeface="Calibri"/>
              </a:rPr>
              <a:t>States</a:t>
            </a:r>
            <a:endParaRPr sz="2700" dirty="0">
              <a:latin typeface="Helvetica Neue Light" panose="02000403000000020004" pitchFamily="2" charset="0"/>
              <a:ea typeface="Helvetica Neue Light" panose="02000403000000020004" pitchFamily="2" charset="0"/>
              <a:cs typeface="Calibri"/>
            </a:endParaRPr>
          </a:p>
          <a:p>
            <a:pPr marL="19050">
              <a:spcBef>
                <a:spcPts val="30"/>
              </a:spcBef>
            </a:pPr>
            <a:r>
              <a:rPr sz="2700" spc="8" dirty="0">
                <a:solidFill>
                  <a:srgbClr val="231F20"/>
                </a:solidFill>
                <a:latin typeface="Helvetica Neue Light" panose="02000403000000020004" pitchFamily="2" charset="0"/>
                <a:ea typeface="Helvetica Neue Light" panose="02000403000000020004" pitchFamily="2" charset="0"/>
                <a:cs typeface="Calibri"/>
              </a:rPr>
              <a:t>US$ 17.5 </a:t>
            </a:r>
            <a:r>
              <a:rPr sz="2700" spc="15" dirty="0">
                <a:solidFill>
                  <a:srgbClr val="231F20"/>
                </a:solidFill>
                <a:latin typeface="Helvetica Neue Light" panose="02000403000000020004" pitchFamily="2" charset="0"/>
                <a:ea typeface="Helvetica Neue Light" panose="02000403000000020004" pitchFamily="2" charset="0"/>
                <a:cs typeface="Calibri"/>
              </a:rPr>
              <a:t>M, </a:t>
            </a:r>
            <a:r>
              <a:rPr sz="2700" spc="8" dirty="0">
                <a:solidFill>
                  <a:srgbClr val="231F20"/>
                </a:solidFill>
                <a:latin typeface="Helvetica Neue Light" panose="02000403000000020004" pitchFamily="2" charset="0"/>
                <a:ea typeface="Helvetica Neue Light" panose="02000403000000020004" pitchFamily="2" charset="0"/>
                <a:cs typeface="Calibri"/>
              </a:rPr>
              <a:t>11</a:t>
            </a:r>
            <a:r>
              <a:rPr sz="2700" spc="-83" dirty="0">
                <a:solidFill>
                  <a:srgbClr val="231F20"/>
                </a:solidFill>
                <a:latin typeface="Helvetica Neue Light" panose="02000403000000020004" pitchFamily="2" charset="0"/>
                <a:ea typeface="Helvetica Neue Light" panose="02000403000000020004" pitchFamily="2" charset="0"/>
                <a:cs typeface="Calibri"/>
              </a:rPr>
              <a:t> </a:t>
            </a:r>
            <a:r>
              <a:rPr sz="2700" dirty="0">
                <a:solidFill>
                  <a:srgbClr val="231F20"/>
                </a:solidFill>
                <a:latin typeface="Helvetica Neue Light" panose="02000403000000020004" pitchFamily="2" charset="0"/>
                <a:ea typeface="Helvetica Neue Light" panose="02000403000000020004" pitchFamily="2" charset="0"/>
                <a:cs typeface="Calibri"/>
              </a:rPr>
              <a:t>countries</a:t>
            </a:r>
            <a:endParaRPr sz="2700" dirty="0">
              <a:latin typeface="Helvetica Neue Light" panose="02000403000000020004" pitchFamily="2" charset="0"/>
              <a:ea typeface="Helvetica Neue Light" panose="02000403000000020004" pitchFamily="2" charset="0"/>
              <a:cs typeface="Calibri"/>
            </a:endParaRPr>
          </a:p>
          <a:p>
            <a:pPr>
              <a:spcBef>
                <a:spcPts val="23"/>
              </a:spcBef>
            </a:pPr>
            <a:endParaRPr sz="2700" dirty="0">
              <a:latin typeface="Helvetica Neue Light" panose="02000403000000020004" pitchFamily="2" charset="0"/>
              <a:ea typeface="Helvetica Neue Light" panose="02000403000000020004" pitchFamily="2" charset="0"/>
              <a:cs typeface="Calibri"/>
            </a:endParaRPr>
          </a:p>
          <a:p>
            <a:pPr marL="19050"/>
            <a:r>
              <a:rPr sz="2700" spc="8" dirty="0">
                <a:solidFill>
                  <a:srgbClr val="231F20"/>
                </a:solidFill>
                <a:latin typeface="Helvetica Neue Light" panose="02000403000000020004" pitchFamily="2" charset="0"/>
                <a:ea typeface="Helvetica Neue Light" panose="02000403000000020004" pitchFamily="2" charset="0"/>
                <a:cs typeface="Calibri"/>
              </a:rPr>
              <a:t>Asia</a:t>
            </a:r>
            <a:r>
              <a:rPr sz="2700" spc="-8" dirty="0">
                <a:solidFill>
                  <a:srgbClr val="231F20"/>
                </a:solidFill>
                <a:latin typeface="Helvetica Neue Light" panose="02000403000000020004" pitchFamily="2" charset="0"/>
                <a:ea typeface="Helvetica Neue Light" panose="02000403000000020004" pitchFamily="2" charset="0"/>
                <a:cs typeface="Calibri"/>
              </a:rPr>
              <a:t> </a:t>
            </a:r>
            <a:r>
              <a:rPr sz="2700" dirty="0">
                <a:solidFill>
                  <a:srgbClr val="231F20"/>
                </a:solidFill>
                <a:latin typeface="Helvetica Neue Light" panose="02000403000000020004" pitchFamily="2" charset="0"/>
                <a:ea typeface="Helvetica Neue Light" panose="02000403000000020004" pitchFamily="2" charset="0"/>
                <a:cs typeface="Calibri"/>
              </a:rPr>
              <a:t>Pacific</a:t>
            </a:r>
            <a:endParaRPr sz="2700" dirty="0">
              <a:latin typeface="Helvetica Neue Light" panose="02000403000000020004" pitchFamily="2" charset="0"/>
              <a:ea typeface="Helvetica Neue Light" panose="02000403000000020004" pitchFamily="2" charset="0"/>
              <a:cs typeface="Calibri"/>
            </a:endParaRPr>
          </a:p>
          <a:p>
            <a:pPr marL="19050">
              <a:spcBef>
                <a:spcPts val="38"/>
              </a:spcBef>
            </a:pPr>
            <a:r>
              <a:rPr sz="2700" spc="8" dirty="0">
                <a:solidFill>
                  <a:srgbClr val="231F20"/>
                </a:solidFill>
                <a:latin typeface="Helvetica Neue Light" panose="02000403000000020004" pitchFamily="2" charset="0"/>
                <a:ea typeface="Helvetica Neue Light" panose="02000403000000020004" pitchFamily="2" charset="0"/>
                <a:cs typeface="Calibri"/>
              </a:rPr>
              <a:t>US$ 10.4 </a:t>
            </a:r>
            <a:r>
              <a:rPr sz="2700" spc="15" dirty="0">
                <a:solidFill>
                  <a:srgbClr val="231F20"/>
                </a:solidFill>
                <a:latin typeface="Helvetica Neue Light" panose="02000403000000020004" pitchFamily="2" charset="0"/>
                <a:ea typeface="Helvetica Neue Light" panose="02000403000000020004" pitchFamily="2" charset="0"/>
                <a:cs typeface="Calibri"/>
              </a:rPr>
              <a:t>M, </a:t>
            </a:r>
            <a:r>
              <a:rPr sz="2700" spc="8" dirty="0">
                <a:solidFill>
                  <a:srgbClr val="231F20"/>
                </a:solidFill>
                <a:latin typeface="Helvetica Neue Light" panose="02000403000000020004" pitchFamily="2" charset="0"/>
                <a:ea typeface="Helvetica Neue Light" panose="02000403000000020004" pitchFamily="2" charset="0"/>
                <a:cs typeface="Calibri"/>
              </a:rPr>
              <a:t>17</a:t>
            </a:r>
            <a:r>
              <a:rPr sz="2700" spc="-83" dirty="0">
                <a:solidFill>
                  <a:srgbClr val="231F20"/>
                </a:solidFill>
                <a:latin typeface="Helvetica Neue Light" panose="02000403000000020004" pitchFamily="2" charset="0"/>
                <a:ea typeface="Helvetica Neue Light" panose="02000403000000020004" pitchFamily="2" charset="0"/>
                <a:cs typeface="Calibri"/>
              </a:rPr>
              <a:t> </a:t>
            </a:r>
            <a:r>
              <a:rPr sz="2700" dirty="0">
                <a:solidFill>
                  <a:srgbClr val="231F20"/>
                </a:solidFill>
                <a:latin typeface="Helvetica Neue Light" panose="02000403000000020004" pitchFamily="2" charset="0"/>
                <a:ea typeface="Helvetica Neue Light" panose="02000403000000020004" pitchFamily="2" charset="0"/>
                <a:cs typeface="Calibri"/>
              </a:rPr>
              <a:t>countries</a:t>
            </a:r>
            <a:endParaRPr sz="2700" dirty="0">
              <a:latin typeface="Helvetica Neue Light" panose="02000403000000020004" pitchFamily="2" charset="0"/>
              <a:ea typeface="Helvetica Neue Light" panose="02000403000000020004" pitchFamily="2" charset="0"/>
              <a:cs typeface="Calibri"/>
            </a:endParaRPr>
          </a:p>
          <a:p>
            <a:pPr>
              <a:spcBef>
                <a:spcPts val="15"/>
              </a:spcBef>
            </a:pPr>
            <a:endParaRPr sz="2700" dirty="0">
              <a:latin typeface="Helvetica Neue Light" panose="02000403000000020004" pitchFamily="2" charset="0"/>
              <a:ea typeface="Helvetica Neue Light" panose="02000403000000020004" pitchFamily="2" charset="0"/>
              <a:cs typeface="Calibri"/>
            </a:endParaRPr>
          </a:p>
          <a:p>
            <a:pPr marL="19050">
              <a:spcBef>
                <a:spcPts val="8"/>
              </a:spcBef>
            </a:pPr>
            <a:r>
              <a:rPr sz="2700" dirty="0">
                <a:solidFill>
                  <a:srgbClr val="231F20"/>
                </a:solidFill>
                <a:latin typeface="Helvetica Neue Light" panose="02000403000000020004" pitchFamily="2" charset="0"/>
                <a:ea typeface="Helvetica Neue Light" panose="02000403000000020004" pitchFamily="2" charset="0"/>
                <a:cs typeface="Calibri"/>
              </a:rPr>
              <a:t>Latin</a:t>
            </a:r>
            <a:r>
              <a:rPr sz="2700" spc="-8" dirty="0">
                <a:solidFill>
                  <a:srgbClr val="231F20"/>
                </a:solidFill>
                <a:latin typeface="Helvetica Neue Light" panose="02000403000000020004" pitchFamily="2" charset="0"/>
                <a:ea typeface="Helvetica Neue Light" panose="02000403000000020004" pitchFamily="2" charset="0"/>
                <a:cs typeface="Calibri"/>
              </a:rPr>
              <a:t> </a:t>
            </a:r>
            <a:r>
              <a:rPr sz="2700" spc="8" dirty="0">
                <a:solidFill>
                  <a:srgbClr val="231F20"/>
                </a:solidFill>
                <a:latin typeface="Helvetica Neue Light" panose="02000403000000020004" pitchFamily="2" charset="0"/>
                <a:ea typeface="Helvetica Neue Light" panose="02000403000000020004" pitchFamily="2" charset="0"/>
                <a:cs typeface="Calibri"/>
              </a:rPr>
              <a:t>America</a:t>
            </a:r>
            <a:endParaRPr sz="2700" dirty="0">
              <a:latin typeface="Helvetica Neue Light" panose="02000403000000020004" pitchFamily="2" charset="0"/>
              <a:ea typeface="Helvetica Neue Light" panose="02000403000000020004" pitchFamily="2" charset="0"/>
              <a:cs typeface="Calibri"/>
            </a:endParaRPr>
          </a:p>
          <a:p>
            <a:pPr marL="19050">
              <a:spcBef>
                <a:spcPts val="30"/>
              </a:spcBef>
            </a:pPr>
            <a:r>
              <a:rPr sz="2700" spc="8" dirty="0">
                <a:solidFill>
                  <a:srgbClr val="231F20"/>
                </a:solidFill>
                <a:latin typeface="Helvetica Neue Light" panose="02000403000000020004" pitchFamily="2" charset="0"/>
                <a:ea typeface="Helvetica Neue Light" panose="02000403000000020004" pitchFamily="2" charset="0"/>
                <a:cs typeface="Calibri"/>
              </a:rPr>
              <a:t>US$ 8.3 </a:t>
            </a:r>
            <a:r>
              <a:rPr sz="2700" spc="15" dirty="0">
                <a:solidFill>
                  <a:srgbClr val="231F20"/>
                </a:solidFill>
                <a:latin typeface="Helvetica Neue Light" panose="02000403000000020004" pitchFamily="2" charset="0"/>
                <a:ea typeface="Helvetica Neue Light" panose="02000403000000020004" pitchFamily="2" charset="0"/>
                <a:cs typeface="Calibri"/>
              </a:rPr>
              <a:t>M, </a:t>
            </a:r>
            <a:r>
              <a:rPr sz="2700" spc="8" dirty="0">
                <a:solidFill>
                  <a:srgbClr val="231F20"/>
                </a:solidFill>
                <a:latin typeface="Helvetica Neue Light" panose="02000403000000020004" pitchFamily="2" charset="0"/>
                <a:ea typeface="Helvetica Neue Light" panose="02000403000000020004" pitchFamily="2" charset="0"/>
                <a:cs typeface="Calibri"/>
              </a:rPr>
              <a:t>16</a:t>
            </a:r>
            <a:r>
              <a:rPr sz="2700" spc="-68" dirty="0">
                <a:solidFill>
                  <a:srgbClr val="231F20"/>
                </a:solidFill>
                <a:latin typeface="Helvetica Neue Light" panose="02000403000000020004" pitchFamily="2" charset="0"/>
                <a:ea typeface="Helvetica Neue Light" panose="02000403000000020004" pitchFamily="2" charset="0"/>
                <a:cs typeface="Calibri"/>
              </a:rPr>
              <a:t> </a:t>
            </a:r>
            <a:r>
              <a:rPr sz="2700" dirty="0">
                <a:solidFill>
                  <a:srgbClr val="231F20"/>
                </a:solidFill>
                <a:latin typeface="Helvetica Neue Light" panose="02000403000000020004" pitchFamily="2" charset="0"/>
                <a:ea typeface="Helvetica Neue Light" panose="02000403000000020004" pitchFamily="2" charset="0"/>
                <a:cs typeface="Calibri"/>
              </a:rPr>
              <a:t>countries</a:t>
            </a:r>
            <a:endParaRPr sz="2700" dirty="0">
              <a:latin typeface="Helvetica Neue Light" panose="02000403000000020004" pitchFamily="2" charset="0"/>
              <a:ea typeface="Helvetica Neue Light" panose="02000403000000020004" pitchFamily="2" charset="0"/>
              <a:cs typeface="Calibri"/>
            </a:endParaRPr>
          </a:p>
          <a:p>
            <a:pPr>
              <a:spcBef>
                <a:spcPts val="23"/>
              </a:spcBef>
            </a:pPr>
            <a:endParaRPr sz="2700" dirty="0">
              <a:latin typeface="Helvetica Neue Light" panose="02000403000000020004" pitchFamily="2" charset="0"/>
              <a:ea typeface="Helvetica Neue Light" panose="02000403000000020004" pitchFamily="2" charset="0"/>
              <a:cs typeface="Calibri"/>
            </a:endParaRPr>
          </a:p>
          <a:p>
            <a:pPr marL="19050"/>
            <a:r>
              <a:rPr sz="2700" dirty="0">
                <a:solidFill>
                  <a:srgbClr val="231F20"/>
                </a:solidFill>
                <a:latin typeface="Helvetica Neue Light" panose="02000403000000020004" pitchFamily="2" charset="0"/>
                <a:ea typeface="Helvetica Neue Light" panose="02000403000000020004" pitchFamily="2" charset="0"/>
                <a:cs typeface="Calibri"/>
              </a:rPr>
              <a:t>Global</a:t>
            </a:r>
            <a:r>
              <a:rPr sz="2700" spc="-8" dirty="0">
                <a:solidFill>
                  <a:srgbClr val="231F20"/>
                </a:solidFill>
                <a:latin typeface="Helvetica Neue Light" panose="02000403000000020004" pitchFamily="2" charset="0"/>
                <a:ea typeface="Helvetica Neue Light" panose="02000403000000020004" pitchFamily="2" charset="0"/>
                <a:cs typeface="Calibri"/>
              </a:rPr>
              <a:t> </a:t>
            </a:r>
            <a:r>
              <a:rPr sz="2700" dirty="0">
                <a:solidFill>
                  <a:srgbClr val="231F20"/>
                </a:solidFill>
                <a:latin typeface="Helvetica Neue Light" panose="02000403000000020004" pitchFamily="2" charset="0"/>
                <a:ea typeface="Helvetica Neue Light" panose="02000403000000020004" pitchFamily="2" charset="0"/>
                <a:cs typeface="Calibri"/>
              </a:rPr>
              <a:t>Response</a:t>
            </a:r>
            <a:endParaRPr sz="2700" dirty="0">
              <a:latin typeface="Helvetica Neue Light" panose="02000403000000020004" pitchFamily="2" charset="0"/>
              <a:ea typeface="Helvetica Neue Light" panose="02000403000000020004" pitchFamily="2" charset="0"/>
              <a:cs typeface="Calibri"/>
            </a:endParaRPr>
          </a:p>
          <a:p>
            <a:pPr marL="19050">
              <a:spcBef>
                <a:spcPts val="30"/>
              </a:spcBef>
            </a:pPr>
            <a:r>
              <a:rPr sz="2700" spc="8" dirty="0">
                <a:solidFill>
                  <a:srgbClr val="231F20"/>
                </a:solidFill>
                <a:latin typeface="Helvetica Neue Light" panose="02000403000000020004" pitchFamily="2" charset="0"/>
                <a:ea typeface="Helvetica Neue Light" panose="02000403000000020004" pitchFamily="2" charset="0"/>
                <a:cs typeface="Calibri"/>
              </a:rPr>
              <a:t>US$ 2.4</a:t>
            </a:r>
            <a:r>
              <a:rPr sz="2700" spc="-15" dirty="0">
                <a:solidFill>
                  <a:srgbClr val="231F20"/>
                </a:solidFill>
                <a:latin typeface="Helvetica Neue Light" panose="02000403000000020004" pitchFamily="2" charset="0"/>
                <a:ea typeface="Helvetica Neue Light" panose="02000403000000020004" pitchFamily="2" charset="0"/>
                <a:cs typeface="Calibri"/>
              </a:rPr>
              <a:t> </a:t>
            </a:r>
            <a:r>
              <a:rPr sz="2700" spc="23" dirty="0">
                <a:solidFill>
                  <a:srgbClr val="231F20"/>
                </a:solidFill>
                <a:latin typeface="Helvetica Neue Light" panose="02000403000000020004" pitchFamily="2" charset="0"/>
                <a:ea typeface="Helvetica Neue Light" panose="02000403000000020004" pitchFamily="2" charset="0"/>
                <a:cs typeface="Calibri"/>
              </a:rPr>
              <a:t>M</a:t>
            </a:r>
            <a:endParaRPr sz="2700" dirty="0">
              <a:latin typeface="Helvetica Neue Light" panose="02000403000000020004" pitchFamily="2" charset="0"/>
              <a:ea typeface="Helvetica Neue Light" panose="02000403000000020004" pitchFamily="2" charset="0"/>
              <a:cs typeface="Calibri"/>
            </a:endParaRPr>
          </a:p>
        </p:txBody>
      </p:sp>
      <p:pic>
        <p:nvPicPr>
          <p:cNvPr id="5" name="Picture 2" descr="C:\Users\Lusaba\Desktop\World Map.png">
            <a:extLst>
              <a:ext uri="{FF2B5EF4-FFF2-40B4-BE49-F238E27FC236}">
                <a16:creationId xmlns:a16="http://schemas.microsoft.com/office/drawing/2014/main" id="{DF611DCC-F6FE-5941-9930-88BE5B6FD70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59327" y="2193295"/>
            <a:ext cx="11080161" cy="677945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E0CECAE9-9EDD-104C-B98F-40498B4170AB}"/>
              </a:ext>
            </a:extLst>
          </p:cNvPr>
          <p:cNvSpPr>
            <a:spLocks noGrp="1"/>
          </p:cNvSpPr>
          <p:nvPr>
            <p:ph type="title"/>
          </p:nvPr>
        </p:nvSpPr>
        <p:spPr>
          <a:xfrm>
            <a:off x="1000028" y="724797"/>
            <a:ext cx="14934737" cy="613752"/>
          </a:xfrm>
        </p:spPr>
        <p:txBody>
          <a:bodyPr anchor="t">
            <a:noAutofit/>
          </a:bodyPr>
          <a:lstStyle/>
          <a:p>
            <a:r>
              <a:rPr lang="en-US" sz="3600" b="1" dirty="0">
                <a:solidFill>
                  <a:schemeClr val="accent1"/>
                </a:solidFill>
                <a:latin typeface="Quicksand" pitchFamily="2" charset="77"/>
                <a:ea typeface="Roboto" pitchFamily="2" charset="0"/>
              </a:rPr>
              <a:t>Title here / map example</a:t>
            </a:r>
            <a:endParaRPr lang="x-none" sz="3600" b="1" dirty="0">
              <a:solidFill>
                <a:schemeClr val="accent1"/>
              </a:solidFill>
              <a:latin typeface="Quicksand" pitchFamily="2" charset="77"/>
              <a:ea typeface="Roboto" pitchFamily="2" charset="0"/>
            </a:endParaRPr>
          </a:p>
        </p:txBody>
      </p:sp>
      <p:cxnSp>
        <p:nvCxnSpPr>
          <p:cNvPr id="7" name="Straight Connector 6">
            <a:extLst>
              <a:ext uri="{FF2B5EF4-FFF2-40B4-BE49-F238E27FC236}">
                <a16:creationId xmlns:a16="http://schemas.microsoft.com/office/drawing/2014/main" id="{922EB8E2-DB6F-6541-9323-E914D09E7EAA}"/>
              </a:ext>
            </a:extLst>
          </p:cNvPr>
          <p:cNvCxnSpPr>
            <a:cxnSpLocks/>
          </p:cNvCxnSpPr>
          <p:nvPr/>
        </p:nvCxnSpPr>
        <p:spPr>
          <a:xfrm>
            <a:off x="1146516" y="1534851"/>
            <a:ext cx="756000" cy="0"/>
          </a:xfrm>
          <a:prstGeom prst="line">
            <a:avLst/>
          </a:prstGeom>
          <a:ln w="889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9032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3F8D2-BB92-4A47-AD3A-9FA6C67F7279}"/>
            </a:ext>
          </a:extLst>
        </p:cNvPr>
        <p:cNvGrpSpPr/>
        <p:nvPr/>
      </p:nvGrpSpPr>
      <p:grpSpPr>
        <a:xfrm>
          <a:off x="0" y="0"/>
          <a:ext cx="0" cy="0"/>
          <a:chOff x="0" y="0"/>
          <a:chExt cx="0" cy="0"/>
        </a:xfrm>
      </p:grpSpPr>
      <p:sp>
        <p:nvSpPr>
          <p:cNvPr id="9" name="TextBox 9">
            <a:extLst>
              <a:ext uri="{FF2B5EF4-FFF2-40B4-BE49-F238E27FC236}">
                <a16:creationId xmlns:a16="http://schemas.microsoft.com/office/drawing/2014/main" id="{3877DCB7-ABC8-68D2-469E-C09C5ED1A15E}"/>
              </a:ext>
            </a:extLst>
          </p:cNvPr>
          <p:cNvSpPr txBox="1"/>
          <p:nvPr/>
        </p:nvSpPr>
        <p:spPr>
          <a:xfrm>
            <a:off x="5181600" y="4566419"/>
            <a:ext cx="7401794" cy="1154162"/>
          </a:xfrm>
          <a:prstGeom prst="rect">
            <a:avLst/>
          </a:prstGeom>
        </p:spPr>
        <p:txBody>
          <a:bodyPr lIns="0" tIns="0" rIns="0" bIns="0" rtlCol="0" anchor="t">
            <a:spAutoFit/>
          </a:bodyPr>
          <a:lstStyle/>
          <a:p>
            <a:pPr algn="ctr">
              <a:lnSpc>
                <a:spcPts val="8954"/>
              </a:lnSpc>
              <a:spcBef>
                <a:spcPct val="0"/>
              </a:spcBef>
            </a:pPr>
            <a:r>
              <a:rPr lang="en-US" sz="8800" b="1" dirty="0">
                <a:solidFill>
                  <a:srgbClr val="000000"/>
                </a:solidFill>
                <a:latin typeface="Quicksand Bold"/>
                <a:ea typeface="Quicksand Bold"/>
                <a:cs typeface="Quicksand Bold"/>
                <a:sym typeface="Quicksand Bold"/>
              </a:rPr>
              <a:t>Q &amp; A</a:t>
            </a:r>
          </a:p>
        </p:txBody>
      </p:sp>
    </p:spTree>
    <p:extLst>
      <p:ext uri="{BB962C8B-B14F-4D97-AF65-F5344CB8AC3E}">
        <p14:creationId xmlns:p14="http://schemas.microsoft.com/office/powerpoint/2010/main" val="2403922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1618679" y="916151"/>
            <a:ext cx="15050641" cy="8428119"/>
          </a:xfrm>
          <a:prstGeom prst="rect">
            <a:avLst/>
          </a:prstGeom>
        </p:spPr>
        <p:txBody>
          <a:bodyPr lIns="50800" tIns="50800" rIns="50800" bIns="50800" rtlCol="0" anchor="ctr"/>
          <a:lstStyle/>
          <a:p>
            <a:pPr marL="0" marR="0" lvl="0" indent="0" algn="ctr" defTabSz="914400" rtl="0" eaLnBrk="1" fontAlgn="auto" latinLnBrk="0" hangingPunct="1">
              <a:lnSpc>
                <a:spcPts val="1994"/>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9"/>
          <p:cNvSpPr txBox="1"/>
          <p:nvPr/>
        </p:nvSpPr>
        <p:spPr>
          <a:xfrm>
            <a:off x="5555241" y="3967709"/>
            <a:ext cx="7401794" cy="1061060"/>
          </a:xfrm>
          <a:prstGeom prst="rect">
            <a:avLst/>
          </a:prstGeom>
        </p:spPr>
        <p:txBody>
          <a:bodyPr lIns="0" tIns="0" rIns="0" bIns="0" rtlCol="0" anchor="t">
            <a:spAutoFit/>
          </a:bodyPr>
          <a:lstStyle/>
          <a:p>
            <a:pPr marL="0" marR="0" lvl="0" indent="0" algn="ctr" defTabSz="914400" rtl="0" eaLnBrk="1" fontAlgn="auto" latinLnBrk="0" hangingPunct="1">
              <a:lnSpc>
                <a:spcPts val="8954"/>
              </a:lnSpc>
              <a:spcBef>
                <a:spcPct val="0"/>
              </a:spcBef>
              <a:spcAft>
                <a:spcPts val="0"/>
              </a:spcAft>
              <a:buClrTx/>
              <a:buSzTx/>
              <a:buFontTx/>
              <a:buNone/>
              <a:tabLst/>
              <a:defRPr/>
            </a:pPr>
            <a:r>
              <a:rPr kumimoji="0" lang="en-US" sz="6350" b="1" i="0" u="none" strike="noStrike" kern="1200" cap="none" spc="0" normalizeH="0" baseline="0" noProof="0" dirty="0">
                <a:ln>
                  <a:noFill/>
                </a:ln>
                <a:solidFill>
                  <a:srgbClr val="4F90CD"/>
                </a:solidFill>
                <a:effectLst/>
                <a:uLnTx/>
                <a:uFillTx/>
                <a:latin typeface="Quicksand Bold"/>
                <a:ea typeface="Quicksand Bold"/>
                <a:cs typeface="Quicksand Bold"/>
                <a:sym typeface="Quicksand Bold"/>
              </a:rPr>
              <a:t>THANK YOU!</a:t>
            </a:r>
            <a:endParaRPr kumimoji="0" lang="en-US" sz="6350" b="1" i="0" u="none" strike="noStrike" kern="1200" cap="none" spc="0" normalizeH="0" baseline="0" noProof="0" dirty="0">
              <a:ln>
                <a:noFill/>
              </a:ln>
              <a:solidFill>
                <a:srgbClr val="4F90CD"/>
              </a:solidFill>
              <a:effectLst/>
              <a:uLnTx/>
              <a:uFillTx/>
              <a:latin typeface="Quicksand Bold"/>
              <a:ea typeface="Quicksand Bold"/>
              <a:cs typeface="Quicksand Bold"/>
            </a:endParaRPr>
          </a:p>
        </p:txBody>
      </p:sp>
      <p:sp>
        <p:nvSpPr>
          <p:cNvPr id="2" name="TextBox 9">
            <a:extLst>
              <a:ext uri="{FF2B5EF4-FFF2-40B4-BE49-F238E27FC236}">
                <a16:creationId xmlns:a16="http://schemas.microsoft.com/office/drawing/2014/main" id="{3A148632-C217-0D37-CDD1-7EEADCB71D6F}"/>
              </a:ext>
            </a:extLst>
          </p:cNvPr>
          <p:cNvSpPr txBox="1"/>
          <p:nvPr/>
        </p:nvSpPr>
        <p:spPr>
          <a:xfrm>
            <a:off x="4872476" y="5868446"/>
            <a:ext cx="8767324" cy="645177"/>
          </a:xfrm>
          <a:prstGeom prst="rect">
            <a:avLst/>
          </a:prstGeom>
        </p:spPr>
        <p:txBody>
          <a:bodyPr wrap="square" lIns="0" tIns="0" rIns="0" bIns="0" rtlCol="0" anchor="t">
            <a:spAutoFit/>
          </a:bodyPr>
          <a:lstStyle/>
          <a:p>
            <a:pPr algn="ctr">
              <a:lnSpc>
                <a:spcPts val="5314"/>
              </a:lnSpc>
              <a:spcBef>
                <a:spcPct val="0"/>
              </a:spcBef>
            </a:pPr>
            <a:r>
              <a:rPr lang="en-US" sz="4400" b="1" dirty="0">
                <a:solidFill>
                  <a:srgbClr val="000000"/>
                </a:solidFill>
                <a:latin typeface="Quicksand Bold"/>
                <a:ea typeface="Roboto" panose="02000000000000000000" pitchFamily="2" charset="0"/>
                <a:cs typeface="Roboto" panose="02000000000000000000" pitchFamily="2" charset="0"/>
                <a:sym typeface="Quicksand Bold"/>
              </a:rPr>
              <a:t>Webinar Title</a:t>
            </a:r>
          </a:p>
        </p:txBody>
      </p:sp>
      <p:pic>
        <p:nvPicPr>
          <p:cNvPr id="4" name="Graphic 3">
            <a:extLst>
              <a:ext uri="{FF2B5EF4-FFF2-40B4-BE49-F238E27FC236}">
                <a16:creationId xmlns:a16="http://schemas.microsoft.com/office/drawing/2014/main" id="{50E4B5FC-9D78-9C89-BD85-F8112783DF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10575" y="7353300"/>
            <a:ext cx="1466850" cy="14668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EC3C6-1B1D-10D3-7BC4-F1A49808304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EB33E59-4D75-B328-4DCF-66880F33AD73}"/>
              </a:ext>
            </a:extLst>
          </p:cNvPr>
          <p:cNvSpPr txBox="1"/>
          <p:nvPr/>
        </p:nvSpPr>
        <p:spPr>
          <a:xfrm>
            <a:off x="2244380" y="3162300"/>
            <a:ext cx="14481520" cy="3585597"/>
          </a:xfrm>
          <a:prstGeom prst="rect">
            <a:avLst/>
          </a:prstGeom>
          <a:noFill/>
        </p:spPr>
        <p:txBody>
          <a:bodyPr wrap="square" rtlCol="0">
            <a:spAutoFit/>
          </a:bodyPr>
          <a:lstStyle/>
          <a:p>
            <a:pPr marL="0" marR="0">
              <a:spcAft>
                <a:spcPts val="600"/>
              </a:spcAft>
            </a:pPr>
            <a:r>
              <a:rPr lang="en-GB" sz="2400" dirty="0">
                <a:effectLst/>
                <a:latin typeface="Helvetica Neue Light" panose="02000403000000020004" pitchFamily="2" charset="0"/>
                <a:ea typeface="SimSun" panose="02010600030101010101" pitchFamily="2" charset="-122"/>
                <a:cs typeface="Times New Roman" panose="02020603050405020304" pitchFamily="18" charset="0"/>
              </a:rPr>
              <a:t>For New Urban Agenda Visual Identity and the </a:t>
            </a:r>
            <a:r>
              <a:rPr lang="en-GB" sz="2400" dirty="0">
                <a:solidFill>
                  <a:srgbClr val="01AF9B"/>
                </a:solidFill>
                <a:effectLst/>
                <a:latin typeface="Helvetica Neue Light" panose="02000403000000020004" pitchFamily="2" charset="0"/>
                <a:ea typeface="SimSun" panose="02010600030101010101" pitchFamily="2" charset="-122"/>
                <a:cs typeface="Times New Roman" panose="02020603050405020304" pitchFamily="18" charset="0"/>
              </a:rPr>
              <a:t>Branding Kit</a:t>
            </a:r>
            <a:r>
              <a:rPr lang="en-GB" sz="2400" dirty="0">
                <a:effectLst/>
                <a:latin typeface="Helvetica Neue Light" panose="02000403000000020004" pitchFamily="2" charset="0"/>
                <a:ea typeface="SimSun" panose="02010600030101010101" pitchFamily="2" charset="-122"/>
                <a:cs typeface="Times New Roman" panose="02020603050405020304" pitchFamily="18" charset="0"/>
              </a:rPr>
              <a:t>: </a:t>
            </a:r>
            <a:r>
              <a:rPr lang="en-GB" sz="2400" u="sng" dirty="0">
                <a:solidFill>
                  <a:srgbClr val="93C842"/>
                </a:solidFill>
                <a:effectLst/>
                <a:latin typeface="Helvetica Neue Light" panose="02000403000000020004" pitchFamily="2" charset="0"/>
                <a:ea typeface="SimSun" panose="02010600030101010101" pitchFamily="2" charset="-122"/>
                <a:cs typeface="Times New Roman" panose="02020603050405020304" pitchFamily="18" charset="0"/>
                <a:hlinkClick r:id="rId2"/>
              </a:rPr>
              <a:t>https://unhabitat.org/implementing-branding-kit</a:t>
            </a:r>
            <a:r>
              <a:rPr lang="en-GB" sz="2400" dirty="0">
                <a:effectLst/>
                <a:latin typeface="Helvetica Neue Light" panose="02000403000000020004" pitchFamily="2" charset="0"/>
                <a:ea typeface="SimSun" panose="02010600030101010101" pitchFamily="2" charset="-122"/>
                <a:cs typeface="Times New Roman" panose="02020603050405020304" pitchFamily="18" charset="0"/>
              </a:rPr>
              <a:t> </a:t>
            </a:r>
            <a:endParaRPr lang="en-US" sz="2400" dirty="0">
              <a:effectLst/>
              <a:latin typeface="Helvetica Neue Light" panose="02000403000000020004" pitchFamily="2" charset="0"/>
              <a:ea typeface="SimSun" panose="02010600030101010101" pitchFamily="2" charset="-122"/>
              <a:cs typeface="Times New Roman" panose="02020603050405020304" pitchFamily="18" charset="0"/>
            </a:endParaRPr>
          </a:p>
          <a:p>
            <a:pPr marL="0" marR="0">
              <a:spcAft>
                <a:spcPts val="600"/>
              </a:spcAft>
            </a:pPr>
            <a:r>
              <a:rPr lang="en-GB" sz="2400" dirty="0">
                <a:effectLst/>
                <a:latin typeface="Helvetica Neue Light" panose="02000403000000020004" pitchFamily="2" charset="0"/>
                <a:ea typeface="SimSun" panose="02010600030101010101" pitchFamily="2" charset="-122"/>
                <a:cs typeface="Times New Roman" panose="02020603050405020304" pitchFamily="18" charset="0"/>
              </a:rPr>
              <a:t> </a:t>
            </a:r>
            <a:endParaRPr lang="en-US" sz="2400" dirty="0">
              <a:effectLst/>
              <a:latin typeface="Helvetica Neue Light" panose="02000403000000020004" pitchFamily="2" charset="0"/>
              <a:ea typeface="SimSun" panose="02010600030101010101" pitchFamily="2" charset="-122"/>
              <a:cs typeface="Times New Roman" panose="02020603050405020304" pitchFamily="18" charset="0"/>
            </a:endParaRPr>
          </a:p>
          <a:p>
            <a:pPr marL="0" marR="0">
              <a:spcAft>
                <a:spcPts val="600"/>
              </a:spcAft>
            </a:pPr>
            <a:r>
              <a:rPr lang="en-GB" sz="2400" dirty="0">
                <a:solidFill>
                  <a:srgbClr val="01AF9B"/>
                </a:solidFill>
                <a:effectLst/>
                <a:latin typeface="Helvetica Neue Light" panose="02000403000000020004" pitchFamily="2" charset="0"/>
                <a:ea typeface="SimSun" panose="02010600030101010101" pitchFamily="2" charset="-122"/>
                <a:cs typeface="Times New Roman" panose="02020603050405020304" pitchFamily="18" charset="0"/>
              </a:rPr>
              <a:t>Fonts</a:t>
            </a:r>
            <a:r>
              <a:rPr lang="en-GB" sz="2400" dirty="0">
                <a:effectLst/>
                <a:latin typeface="Helvetica Neue Light" panose="02000403000000020004" pitchFamily="2" charset="0"/>
                <a:ea typeface="SimSun" panose="02010600030101010101" pitchFamily="2" charset="-122"/>
                <a:cs typeface="Times New Roman" panose="02020603050405020304" pitchFamily="18" charset="0"/>
              </a:rPr>
              <a:t> downloadable at</a:t>
            </a:r>
            <a:endParaRPr lang="en-US" sz="2400" dirty="0">
              <a:effectLst/>
              <a:latin typeface="Helvetica Neue Light" panose="02000403000000020004" pitchFamily="2" charset="0"/>
              <a:ea typeface="SimSun" panose="02010600030101010101" pitchFamily="2" charset="-122"/>
              <a:cs typeface="Times New Roman" panose="02020603050405020304" pitchFamily="18" charset="0"/>
            </a:endParaRPr>
          </a:p>
          <a:p>
            <a:pPr marL="342900" marR="0" lvl="0" indent="-342900">
              <a:spcAft>
                <a:spcPts val="600"/>
              </a:spcAft>
              <a:buFont typeface="Symbol" pitchFamily="2" charset="2"/>
              <a:buChar char=""/>
            </a:pPr>
            <a:r>
              <a:rPr lang="en-GB" sz="2400" dirty="0">
                <a:effectLst/>
                <a:latin typeface="Helvetica Neue Light" panose="02000403000000020004" pitchFamily="2" charset="0"/>
                <a:ea typeface="SimSun" panose="02010600030101010101" pitchFamily="2" charset="-122"/>
                <a:cs typeface="Times New Roman" panose="02020603050405020304" pitchFamily="18" charset="0"/>
              </a:rPr>
              <a:t>Quicksand: </a:t>
            </a:r>
            <a:r>
              <a:rPr lang="en-GB" sz="2400" u="sng" dirty="0">
                <a:solidFill>
                  <a:srgbClr val="93C842"/>
                </a:solidFill>
                <a:effectLst/>
                <a:latin typeface="Helvetica Neue Light" panose="02000403000000020004" pitchFamily="2" charset="0"/>
                <a:ea typeface="SimSun" panose="02010600030101010101" pitchFamily="2" charset="-122"/>
                <a:cs typeface="Times New Roman" panose="02020603050405020304" pitchFamily="18" charset="0"/>
                <a:hlinkClick r:id="rId3"/>
              </a:rPr>
              <a:t>https://fonts.google.com/specimen/Quicksand</a:t>
            </a:r>
            <a:r>
              <a:rPr lang="en-GB" sz="2400" dirty="0">
                <a:effectLst/>
                <a:latin typeface="Helvetica Neue Light" panose="02000403000000020004" pitchFamily="2" charset="0"/>
                <a:ea typeface="SimSun" panose="02010600030101010101" pitchFamily="2" charset="-122"/>
                <a:cs typeface="Times New Roman" panose="02020603050405020304" pitchFamily="18" charset="0"/>
              </a:rPr>
              <a:t> </a:t>
            </a:r>
            <a:endParaRPr lang="en-US" sz="2400" dirty="0">
              <a:effectLst/>
              <a:latin typeface="Helvetica Neue Light" panose="02000403000000020004" pitchFamily="2" charset="0"/>
              <a:ea typeface="SimSun" panose="02010600030101010101" pitchFamily="2" charset="-122"/>
              <a:cs typeface="Times New Roman" panose="02020603050405020304" pitchFamily="18" charset="0"/>
            </a:endParaRPr>
          </a:p>
          <a:p>
            <a:pPr marL="342900" marR="0" lvl="0" indent="-342900">
              <a:spcAft>
                <a:spcPts val="600"/>
              </a:spcAft>
              <a:buFont typeface="Symbol" pitchFamily="2" charset="2"/>
              <a:buChar char=""/>
            </a:pPr>
            <a:r>
              <a:rPr lang="en-GB" sz="2400" dirty="0">
                <a:effectLst/>
                <a:latin typeface="Helvetica Neue Light" panose="02000403000000020004" pitchFamily="2" charset="0"/>
                <a:ea typeface="SimSun" panose="02010600030101010101" pitchFamily="2" charset="-122"/>
                <a:cs typeface="Times New Roman" panose="02020603050405020304" pitchFamily="18" charset="0"/>
              </a:rPr>
              <a:t>Helvetica Neue (downloadable at: </a:t>
            </a:r>
            <a:r>
              <a:rPr lang="en-GB" sz="2400" u="sng" dirty="0">
                <a:solidFill>
                  <a:srgbClr val="93C842"/>
                </a:solidFill>
                <a:effectLst/>
                <a:latin typeface="Helvetica Neue Light" panose="02000403000000020004" pitchFamily="2" charset="0"/>
                <a:ea typeface="SimSun" panose="02010600030101010101" pitchFamily="2" charset="-122"/>
                <a:cs typeface="Times New Roman" panose="02020603050405020304" pitchFamily="18" charset="0"/>
                <a:hlinkClick r:id="rId4"/>
              </a:rPr>
              <a:t>https://www.microsoft.com/en-us/download/details.aspx?id=106087</a:t>
            </a:r>
            <a:r>
              <a:rPr lang="en-GB" sz="2400" dirty="0">
                <a:effectLst/>
                <a:latin typeface="Helvetica Neue Light" panose="02000403000000020004" pitchFamily="2" charset="0"/>
                <a:ea typeface="SimSun" panose="02010600030101010101" pitchFamily="2" charset="-122"/>
                <a:cs typeface="Times New Roman" panose="02020603050405020304" pitchFamily="18" charset="0"/>
              </a:rPr>
              <a:t>)</a:t>
            </a:r>
          </a:p>
          <a:p>
            <a:pPr marL="800100" lvl="1" indent="-342900">
              <a:spcAft>
                <a:spcPts val="600"/>
              </a:spcAft>
              <a:buFont typeface="Symbol" pitchFamily="2" charset="2"/>
              <a:buChar char=""/>
            </a:pPr>
            <a:r>
              <a:rPr lang="en-GB" sz="2400" dirty="0">
                <a:effectLst/>
                <a:latin typeface="Helvetica Neue Light" panose="02000403000000020004" pitchFamily="2" charset="0"/>
                <a:ea typeface="SimSun" panose="02010600030101010101" pitchFamily="2" charset="-122"/>
                <a:cs typeface="Times New Roman" panose="02020603050405020304" pitchFamily="18" charset="0"/>
              </a:rPr>
              <a:t>if you do not have </a:t>
            </a:r>
            <a:r>
              <a:rPr lang="en-GB" sz="2400" b="1" dirty="0">
                <a:effectLst/>
                <a:latin typeface="Helvetica Neue Light" panose="02000403000000020004" pitchFamily="2" charset="0"/>
                <a:ea typeface="SimSun" panose="02010600030101010101" pitchFamily="2" charset="-122"/>
                <a:cs typeface="Times New Roman" panose="02020603050405020304" pitchFamily="18" charset="0"/>
              </a:rPr>
              <a:t>Helvetica Neue</a:t>
            </a:r>
            <a:r>
              <a:rPr lang="en-GB" sz="2400" dirty="0">
                <a:effectLst/>
                <a:latin typeface="Helvetica Neue Light" panose="02000403000000020004" pitchFamily="2" charset="0"/>
                <a:ea typeface="SimSun" panose="02010600030101010101" pitchFamily="2" charset="-122"/>
                <a:cs typeface="Times New Roman" panose="02020603050405020304" pitchFamily="18" charset="0"/>
              </a:rPr>
              <a:t>, replace it to </a:t>
            </a:r>
            <a:r>
              <a:rPr lang="en-GB" sz="2400" b="1" dirty="0">
                <a:effectLst/>
                <a:latin typeface="Helvetica Neue Light" panose="02000403000000020004" pitchFamily="2" charset="0"/>
                <a:ea typeface="SimSun" panose="02010600030101010101" pitchFamily="2" charset="-122"/>
                <a:cs typeface="Times New Roman" panose="02020603050405020304" pitchFamily="18" charset="0"/>
              </a:rPr>
              <a:t>Aptos</a:t>
            </a:r>
            <a:endParaRPr lang="en-US" sz="2400" dirty="0">
              <a:effectLst/>
              <a:latin typeface="Helvetica Neue Light" panose="02000403000000020004" pitchFamily="2" charset="0"/>
              <a:ea typeface="SimSun" panose="02010600030101010101" pitchFamily="2" charset="-122"/>
              <a:cs typeface="Times New Roman" panose="02020603050405020304" pitchFamily="18" charset="0"/>
            </a:endParaRPr>
          </a:p>
          <a:p>
            <a:pPr marL="342900" marR="0" lvl="0" indent="-342900">
              <a:spcAft>
                <a:spcPts val="600"/>
              </a:spcAft>
              <a:buFont typeface="Symbol" pitchFamily="2" charset="2"/>
              <a:buChar char=""/>
            </a:pPr>
            <a:r>
              <a:rPr lang="en-US" sz="2400" dirty="0">
                <a:effectLst/>
                <a:latin typeface="Helvetica Neue Light" panose="02000403000000020004" pitchFamily="2" charset="0"/>
                <a:ea typeface="SimSun" panose="02010600030101010101" pitchFamily="2" charset="-122"/>
                <a:cs typeface="Times New Roman" panose="02020603050405020304" pitchFamily="18" charset="0"/>
              </a:rPr>
              <a:t>Roboto </a:t>
            </a:r>
            <a:r>
              <a:rPr lang="en-GB" sz="2400" dirty="0">
                <a:effectLst/>
                <a:latin typeface="Helvetica Neue Light" panose="02000403000000020004" pitchFamily="2" charset="0"/>
                <a:ea typeface="SimSun" panose="02010600030101010101" pitchFamily="2" charset="-122"/>
                <a:cs typeface="Times New Roman" panose="02020603050405020304" pitchFamily="18" charset="0"/>
              </a:rPr>
              <a:t>(downloadable at: </a:t>
            </a:r>
            <a:r>
              <a:rPr lang="en-GB" sz="2400" u="sng" dirty="0">
                <a:solidFill>
                  <a:srgbClr val="93C842"/>
                </a:solidFill>
                <a:effectLst/>
                <a:latin typeface="Helvetica Neue Light" panose="02000403000000020004" pitchFamily="2" charset="0"/>
                <a:ea typeface="SimSun" panose="02010600030101010101" pitchFamily="2" charset="-122"/>
                <a:cs typeface="Times New Roman" panose="02020603050405020304" pitchFamily="18" charset="0"/>
                <a:hlinkClick r:id="rId5"/>
              </a:rPr>
              <a:t>https://fonts.google.com/specimen/Roboto</a:t>
            </a:r>
            <a:r>
              <a:rPr lang="en-GB" sz="2400" dirty="0">
                <a:effectLst/>
                <a:latin typeface="Helvetica Neue Light" panose="02000403000000020004" pitchFamily="2" charset="0"/>
                <a:ea typeface="SimSun" panose="02010600030101010101" pitchFamily="2" charset="-122"/>
                <a:cs typeface="Times New Roman" panose="02020603050405020304" pitchFamily="18" charset="0"/>
              </a:rPr>
              <a:t>) </a:t>
            </a:r>
            <a:endParaRPr lang="en-US" sz="2400" dirty="0">
              <a:effectLst/>
              <a:latin typeface="Helvetica Neue Light" panose="02000403000000020004" pitchFamily="2" charset="0"/>
              <a:ea typeface="SimSun" panose="02010600030101010101" pitchFamily="2" charset="-122"/>
              <a:cs typeface="Times New Roman" panose="02020603050405020304" pitchFamily="18" charset="0"/>
            </a:endParaRPr>
          </a:p>
          <a:p>
            <a:endParaRPr lang="en-GB" sz="2400" dirty="0"/>
          </a:p>
        </p:txBody>
      </p:sp>
      <p:sp>
        <p:nvSpPr>
          <p:cNvPr id="3" name="TextBox 9">
            <a:extLst>
              <a:ext uri="{FF2B5EF4-FFF2-40B4-BE49-F238E27FC236}">
                <a16:creationId xmlns:a16="http://schemas.microsoft.com/office/drawing/2014/main" id="{34C3D4FC-DC86-60B6-F180-AC4434E82341}"/>
              </a:ext>
            </a:extLst>
          </p:cNvPr>
          <p:cNvSpPr txBox="1"/>
          <p:nvPr/>
        </p:nvSpPr>
        <p:spPr>
          <a:xfrm>
            <a:off x="2288858" y="2072834"/>
            <a:ext cx="6855142" cy="646537"/>
          </a:xfrm>
          <a:prstGeom prst="rect">
            <a:avLst/>
          </a:prstGeom>
        </p:spPr>
        <p:txBody>
          <a:bodyPr lIns="0" tIns="0" rIns="0" bIns="0" rtlCol="0" anchor="t">
            <a:spAutoFit/>
          </a:bodyPr>
          <a:lstStyle/>
          <a:p>
            <a:pPr algn="l">
              <a:lnSpc>
                <a:spcPts val="5314"/>
              </a:lnSpc>
              <a:spcBef>
                <a:spcPct val="0"/>
              </a:spcBef>
            </a:pPr>
            <a:r>
              <a:rPr lang="en-US" sz="3795" b="1" dirty="0">
                <a:solidFill>
                  <a:srgbClr val="4F90CD"/>
                </a:solidFill>
                <a:latin typeface="Quicksand Bold"/>
                <a:ea typeface="Quicksand Bold"/>
                <a:cs typeface="Quicksand Bold"/>
                <a:sym typeface="Quicksand Bold"/>
              </a:rPr>
              <a:t>NOTE</a:t>
            </a:r>
          </a:p>
        </p:txBody>
      </p:sp>
      <p:sp>
        <p:nvSpPr>
          <p:cNvPr id="4" name="TextBox 3">
            <a:extLst>
              <a:ext uri="{FF2B5EF4-FFF2-40B4-BE49-F238E27FC236}">
                <a16:creationId xmlns:a16="http://schemas.microsoft.com/office/drawing/2014/main" id="{FCFFDC83-DD8A-E777-0035-EA6E138A4997}"/>
              </a:ext>
            </a:extLst>
          </p:cNvPr>
          <p:cNvSpPr txBox="1"/>
          <p:nvPr/>
        </p:nvSpPr>
        <p:spPr>
          <a:xfrm>
            <a:off x="2288858" y="7225613"/>
            <a:ext cx="14481520" cy="461665"/>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EE293B"/>
                </a:solidFill>
                <a:latin typeface="Helvetica Neue Light" panose="02000403000000020004" pitchFamily="2" charset="0"/>
                <a:ea typeface="Helvetica Neue Light" panose="02000403000000020004" pitchFamily="2" charset="0"/>
                <a:cs typeface="Helvetica Neue" panose="02000503000000020004" pitchFamily="2" charset="0"/>
              </a:rPr>
              <a:t>Compress pictures </a:t>
            </a:r>
            <a:r>
              <a:rPr lang="en-GB" sz="2400" dirty="0">
                <a:latin typeface="Helvetica Neue Light" panose="02000403000000020004" pitchFamily="2" charset="0"/>
                <a:ea typeface="Helvetica Neue Light" panose="02000403000000020004" pitchFamily="2" charset="0"/>
                <a:cs typeface="Helvetica Neue" panose="02000503000000020004" pitchFamily="2" charset="0"/>
              </a:rPr>
              <a:t>(under File tab) to downsize the PPT file, and save as a PDF if needed</a:t>
            </a:r>
          </a:p>
        </p:txBody>
      </p:sp>
    </p:spTree>
    <p:extLst>
      <p:ext uri="{BB962C8B-B14F-4D97-AF65-F5344CB8AC3E}">
        <p14:creationId xmlns:p14="http://schemas.microsoft.com/office/powerpoint/2010/main" val="82709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2799304" y="3025957"/>
            <a:ext cx="12689392" cy="4235085"/>
          </a:xfrm>
          <a:custGeom>
            <a:avLst/>
            <a:gdLst/>
            <a:ahLst/>
            <a:cxnLst/>
            <a:rect l="l" t="t" r="r" b="b"/>
            <a:pathLst>
              <a:path w="12689392" h="4235085">
                <a:moveTo>
                  <a:pt x="0" y="0"/>
                </a:moveTo>
                <a:lnTo>
                  <a:pt x="12689393" y="0"/>
                </a:lnTo>
                <a:lnTo>
                  <a:pt x="12689393" y="4235085"/>
                </a:lnTo>
                <a:lnTo>
                  <a:pt x="0" y="4235085"/>
                </a:lnTo>
                <a:lnTo>
                  <a:pt x="0" y="0"/>
                </a:lnTo>
                <a:close/>
              </a:path>
            </a:pathLst>
          </a:custGeom>
          <a:blipFill>
            <a:blip r:embed="rId2"/>
            <a:stretch>
              <a:fillRect/>
            </a:stretch>
          </a:blipFill>
        </p:spPr>
        <p:txBody>
          <a:bodyPr/>
          <a:lstStyle/>
          <a:p>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2261844" y="2530808"/>
            <a:ext cx="6115970" cy="538224"/>
          </a:xfrm>
          <a:prstGeom prst="rect">
            <a:avLst/>
          </a:prstGeom>
        </p:spPr>
        <p:txBody>
          <a:bodyPr lIns="0" tIns="0" rIns="0" bIns="0" rtlCol="0" anchor="t">
            <a:spAutoFit/>
          </a:bodyPr>
          <a:lstStyle/>
          <a:p>
            <a:pPr algn="just">
              <a:lnSpc>
                <a:spcPts val="4675"/>
              </a:lnSpc>
            </a:pPr>
            <a:r>
              <a:rPr lang="en-US" sz="2799" dirty="0">
                <a:solidFill>
                  <a:srgbClr val="000000"/>
                </a:solidFill>
                <a:latin typeface="Helvetica Neue Light" panose="02000403000000020004" pitchFamily="2" charset="0"/>
                <a:ea typeface="Helvetica Neue Light" panose="02000403000000020004" pitchFamily="2" charset="0"/>
                <a:cs typeface="Quicksand Bold"/>
                <a:sym typeface="Quicksand Bold"/>
              </a:rPr>
              <a:t>1. </a:t>
            </a:r>
            <a:r>
              <a:rPr lang="en-US" altLang="zh-CN" sz="2799" dirty="0">
                <a:solidFill>
                  <a:srgbClr val="000000"/>
                </a:solidFill>
                <a:latin typeface="Helvetica Neue Light" panose="02000403000000020004" pitchFamily="2" charset="0"/>
                <a:ea typeface="Helvetica Neue Light" panose="02000403000000020004" pitchFamily="2" charset="0"/>
                <a:cs typeface="Quicksand Bold"/>
                <a:sym typeface="Quicksand Bold"/>
              </a:rPr>
              <a:t>Mute Your Microphone</a:t>
            </a:r>
            <a:r>
              <a:rPr lang="en-US" sz="2799" dirty="0">
                <a:solidFill>
                  <a:srgbClr val="000000"/>
                </a:solidFill>
                <a:latin typeface="Helvetica Neue Light" panose="02000403000000020004" pitchFamily="2" charset="0"/>
                <a:ea typeface="Helvetica Neue Light" panose="02000403000000020004" pitchFamily="2" charset="0"/>
                <a:cs typeface="Quicksand Bold"/>
                <a:sym typeface="Quicksand Bold"/>
              </a:rPr>
              <a:t> </a:t>
            </a:r>
          </a:p>
        </p:txBody>
      </p:sp>
      <p:sp>
        <p:nvSpPr>
          <p:cNvPr id="10" name="TextBox 10"/>
          <p:cNvSpPr txBox="1"/>
          <p:nvPr/>
        </p:nvSpPr>
        <p:spPr>
          <a:xfrm>
            <a:off x="2261844" y="6178748"/>
            <a:ext cx="10141318" cy="538224"/>
          </a:xfrm>
          <a:prstGeom prst="rect">
            <a:avLst/>
          </a:prstGeom>
        </p:spPr>
        <p:txBody>
          <a:bodyPr lIns="0" tIns="0" rIns="0" bIns="0" rtlCol="0" anchor="t">
            <a:spAutoFit/>
          </a:bodyPr>
          <a:lstStyle/>
          <a:p>
            <a:pPr algn="just">
              <a:lnSpc>
                <a:spcPts val="4675"/>
              </a:lnSpc>
            </a:pPr>
            <a:r>
              <a:rPr lang="en-US" sz="2799" dirty="0">
                <a:solidFill>
                  <a:srgbClr val="000000"/>
                </a:solidFill>
                <a:latin typeface="Helvetica Neue Light" panose="02000403000000020004" pitchFamily="2" charset="0"/>
                <a:ea typeface="Helvetica Neue Light" panose="02000403000000020004" pitchFamily="2" charset="0"/>
                <a:cs typeface="Quicksand Bold"/>
                <a:sym typeface="Quicksand Bold"/>
              </a:rPr>
              <a:t>5. Turn Your Camera On When Asking Your Question</a:t>
            </a:r>
          </a:p>
        </p:txBody>
      </p:sp>
      <p:sp>
        <p:nvSpPr>
          <p:cNvPr id="11" name="TextBox 11"/>
          <p:cNvSpPr txBox="1"/>
          <p:nvPr/>
        </p:nvSpPr>
        <p:spPr>
          <a:xfrm>
            <a:off x="2261844" y="3418637"/>
            <a:ext cx="8329956" cy="538224"/>
          </a:xfrm>
          <a:prstGeom prst="rect">
            <a:avLst/>
          </a:prstGeom>
        </p:spPr>
        <p:txBody>
          <a:bodyPr wrap="square" lIns="0" tIns="0" rIns="0" bIns="0" rtlCol="0" anchor="t">
            <a:spAutoFit/>
          </a:bodyPr>
          <a:lstStyle/>
          <a:p>
            <a:pPr algn="just">
              <a:lnSpc>
                <a:spcPts val="4675"/>
              </a:lnSpc>
            </a:pPr>
            <a:r>
              <a:rPr lang="en-US" sz="2799" dirty="0">
                <a:solidFill>
                  <a:srgbClr val="000000"/>
                </a:solidFill>
                <a:latin typeface="Helvetica Neue Light" panose="02000403000000020004" pitchFamily="2" charset="0"/>
                <a:ea typeface="Helvetica Neue Light" panose="02000403000000020004" pitchFamily="2" charset="0"/>
                <a:cs typeface="Quicksand Bold"/>
                <a:sym typeface="Quicksand Bold"/>
              </a:rPr>
              <a:t>2. Rename yourself (Name and Duty Station)</a:t>
            </a:r>
          </a:p>
        </p:txBody>
      </p:sp>
      <p:sp>
        <p:nvSpPr>
          <p:cNvPr id="12" name="TextBox 12"/>
          <p:cNvSpPr txBox="1"/>
          <p:nvPr/>
        </p:nvSpPr>
        <p:spPr>
          <a:xfrm>
            <a:off x="2261844" y="5273604"/>
            <a:ext cx="7415556" cy="536685"/>
          </a:xfrm>
          <a:prstGeom prst="rect">
            <a:avLst/>
          </a:prstGeom>
        </p:spPr>
        <p:txBody>
          <a:bodyPr wrap="square" lIns="0" tIns="0" rIns="0" bIns="0" rtlCol="0" anchor="t">
            <a:spAutoFit/>
          </a:bodyPr>
          <a:lstStyle/>
          <a:p>
            <a:pPr algn="just">
              <a:lnSpc>
                <a:spcPts val="4675"/>
              </a:lnSpc>
            </a:pPr>
            <a:r>
              <a:rPr lang="en-US" sz="2750" dirty="0">
                <a:solidFill>
                  <a:srgbClr val="000000"/>
                </a:solidFill>
                <a:latin typeface="Helvetica Neue Light" panose="02000403000000020004" pitchFamily="2" charset="0"/>
                <a:ea typeface="Helvetica Neue Light" panose="02000403000000020004" pitchFamily="2" charset="0"/>
                <a:cs typeface="Quicksand Bold"/>
                <a:sym typeface="Quicksand Bold"/>
              </a:rPr>
              <a:t>4. Write Your Questions In the Chat</a:t>
            </a:r>
            <a:endParaRPr lang="en-US" sz="2799" dirty="0">
              <a:solidFill>
                <a:srgbClr val="000000"/>
              </a:solidFill>
              <a:latin typeface="Helvetica Neue Light" panose="02000403000000020004" pitchFamily="2" charset="0"/>
              <a:ea typeface="Helvetica Neue Light" panose="02000403000000020004" pitchFamily="2" charset="0"/>
              <a:cs typeface="Quicksand Bold"/>
              <a:sym typeface="Quicksand Bold"/>
            </a:endParaRPr>
          </a:p>
        </p:txBody>
      </p:sp>
      <p:sp>
        <p:nvSpPr>
          <p:cNvPr id="13" name="TextBox 13"/>
          <p:cNvSpPr txBox="1"/>
          <p:nvPr/>
        </p:nvSpPr>
        <p:spPr>
          <a:xfrm>
            <a:off x="2231364" y="7156887"/>
            <a:ext cx="6115970" cy="538224"/>
          </a:xfrm>
          <a:prstGeom prst="rect">
            <a:avLst/>
          </a:prstGeom>
        </p:spPr>
        <p:txBody>
          <a:bodyPr lIns="0" tIns="0" rIns="0" bIns="0" rtlCol="0" anchor="t">
            <a:spAutoFit/>
          </a:bodyPr>
          <a:lstStyle/>
          <a:p>
            <a:pPr algn="just">
              <a:lnSpc>
                <a:spcPts val="4675"/>
              </a:lnSpc>
            </a:pPr>
            <a:r>
              <a:rPr lang="en-US" sz="2799" dirty="0">
                <a:solidFill>
                  <a:srgbClr val="000000"/>
                </a:solidFill>
                <a:latin typeface="Helvetica Neue Light" panose="02000403000000020004" pitchFamily="2" charset="0"/>
                <a:ea typeface="Helvetica Neue Light" panose="02000403000000020004" pitchFamily="2" charset="0"/>
                <a:cs typeface="Quicksand Bold"/>
                <a:sym typeface="Quicksand Bold"/>
              </a:rPr>
              <a:t>6. This Webinar Is Recorded</a:t>
            </a:r>
          </a:p>
        </p:txBody>
      </p:sp>
      <p:sp>
        <p:nvSpPr>
          <p:cNvPr id="14" name="TextBox 14"/>
          <p:cNvSpPr txBox="1"/>
          <p:nvPr/>
        </p:nvSpPr>
        <p:spPr>
          <a:xfrm>
            <a:off x="2261844" y="8060861"/>
            <a:ext cx="6414144" cy="538224"/>
          </a:xfrm>
          <a:prstGeom prst="rect">
            <a:avLst/>
          </a:prstGeom>
        </p:spPr>
        <p:txBody>
          <a:bodyPr lIns="0" tIns="0" rIns="0" bIns="0" rtlCol="0" anchor="t">
            <a:spAutoFit/>
          </a:bodyPr>
          <a:lstStyle/>
          <a:p>
            <a:pPr algn="just">
              <a:lnSpc>
                <a:spcPts val="4675"/>
              </a:lnSpc>
            </a:pPr>
            <a:r>
              <a:rPr lang="en-US" sz="2799" dirty="0">
                <a:solidFill>
                  <a:srgbClr val="000000"/>
                </a:solidFill>
                <a:latin typeface="Helvetica Neue Light" panose="02000403000000020004" pitchFamily="2" charset="0"/>
                <a:ea typeface="Helvetica Neue Light" panose="02000403000000020004" pitchFamily="2" charset="0"/>
                <a:cs typeface="Quicksand Bold"/>
                <a:sym typeface="Quicksand Bold"/>
              </a:rPr>
              <a:t>7. Keep your phone close by</a:t>
            </a:r>
          </a:p>
        </p:txBody>
      </p:sp>
      <p:sp>
        <p:nvSpPr>
          <p:cNvPr id="15" name="Freeform 15"/>
          <p:cNvSpPr/>
          <p:nvPr/>
        </p:nvSpPr>
        <p:spPr>
          <a:xfrm>
            <a:off x="12403162" y="4263441"/>
            <a:ext cx="4615069" cy="1834511"/>
          </a:xfrm>
          <a:custGeom>
            <a:avLst/>
            <a:gdLst/>
            <a:ahLst/>
            <a:cxnLst/>
            <a:rect l="l" t="t" r="r" b="b"/>
            <a:pathLst>
              <a:path w="4615069" h="1834511">
                <a:moveTo>
                  <a:pt x="0" y="0"/>
                </a:moveTo>
                <a:lnTo>
                  <a:pt x="4615069" y="0"/>
                </a:lnTo>
                <a:lnTo>
                  <a:pt x="4615069" y="1834511"/>
                </a:lnTo>
                <a:lnTo>
                  <a:pt x="0" y="1834511"/>
                </a:lnTo>
                <a:lnTo>
                  <a:pt x="0" y="0"/>
                </a:lnTo>
                <a:close/>
              </a:path>
            </a:pathLst>
          </a:custGeom>
          <a:blipFill>
            <a:blip r:embed="rId2"/>
            <a:stretch>
              <a:fillRect/>
            </a:stretch>
          </a:blipFill>
        </p:spPr>
        <p:txBody>
          <a:bodyPr/>
          <a:lstStyle/>
          <a:p>
            <a:endParaRPr lang="zh-CN" altLang="en-US"/>
          </a:p>
        </p:txBody>
      </p:sp>
      <p:sp>
        <p:nvSpPr>
          <p:cNvPr id="16" name="Freeform 16"/>
          <p:cNvSpPr/>
          <p:nvPr/>
        </p:nvSpPr>
        <p:spPr>
          <a:xfrm>
            <a:off x="12403162" y="2785754"/>
            <a:ext cx="2016646" cy="1265767"/>
          </a:xfrm>
          <a:custGeom>
            <a:avLst/>
            <a:gdLst/>
            <a:ahLst/>
            <a:cxnLst/>
            <a:rect l="l" t="t" r="r" b="b"/>
            <a:pathLst>
              <a:path w="2016646" h="1265767">
                <a:moveTo>
                  <a:pt x="0" y="0"/>
                </a:moveTo>
                <a:lnTo>
                  <a:pt x="2016646" y="0"/>
                </a:lnTo>
                <a:lnTo>
                  <a:pt x="2016646" y="1265767"/>
                </a:lnTo>
                <a:lnTo>
                  <a:pt x="0" y="1265767"/>
                </a:lnTo>
                <a:lnTo>
                  <a:pt x="0" y="0"/>
                </a:lnTo>
                <a:close/>
              </a:path>
            </a:pathLst>
          </a:custGeom>
          <a:blipFill>
            <a:blip r:embed="rId3"/>
            <a:stretch>
              <a:fillRect/>
            </a:stretch>
          </a:blipFill>
        </p:spPr>
        <p:txBody>
          <a:bodyPr/>
          <a:lstStyle/>
          <a:p>
            <a:endParaRPr lang="zh-CN" altLang="en-US"/>
          </a:p>
        </p:txBody>
      </p:sp>
      <p:sp>
        <p:nvSpPr>
          <p:cNvPr id="17" name="Freeform 17"/>
          <p:cNvSpPr/>
          <p:nvPr/>
        </p:nvSpPr>
        <p:spPr>
          <a:xfrm>
            <a:off x="12403162" y="6384302"/>
            <a:ext cx="4324838" cy="2083394"/>
          </a:xfrm>
          <a:custGeom>
            <a:avLst/>
            <a:gdLst/>
            <a:ahLst/>
            <a:cxnLst/>
            <a:rect l="l" t="t" r="r" b="b"/>
            <a:pathLst>
              <a:path w="4324838" h="2083394">
                <a:moveTo>
                  <a:pt x="0" y="0"/>
                </a:moveTo>
                <a:lnTo>
                  <a:pt x="4324838" y="0"/>
                </a:lnTo>
                <a:lnTo>
                  <a:pt x="4324838" y="2083394"/>
                </a:lnTo>
                <a:lnTo>
                  <a:pt x="0" y="2083394"/>
                </a:lnTo>
                <a:lnTo>
                  <a:pt x="0" y="0"/>
                </a:lnTo>
                <a:close/>
              </a:path>
            </a:pathLst>
          </a:custGeom>
          <a:blipFill>
            <a:blip r:embed="rId4"/>
            <a:stretch>
              <a:fillRect/>
            </a:stretch>
          </a:blipFill>
        </p:spPr>
        <p:txBody>
          <a:bodyPr/>
          <a:lstStyle/>
          <a:p>
            <a:endParaRPr lang="zh-CN" altLang="en-US"/>
          </a:p>
        </p:txBody>
      </p:sp>
      <p:sp>
        <p:nvSpPr>
          <p:cNvPr id="18" name="TextBox 18"/>
          <p:cNvSpPr txBox="1"/>
          <p:nvPr/>
        </p:nvSpPr>
        <p:spPr>
          <a:xfrm>
            <a:off x="2261844" y="1469934"/>
            <a:ext cx="10408381" cy="646537"/>
          </a:xfrm>
          <a:prstGeom prst="rect">
            <a:avLst/>
          </a:prstGeom>
        </p:spPr>
        <p:txBody>
          <a:bodyPr lIns="0" tIns="0" rIns="0" bIns="0" rtlCol="0" anchor="t">
            <a:spAutoFit/>
          </a:bodyPr>
          <a:lstStyle/>
          <a:p>
            <a:pPr algn="l">
              <a:lnSpc>
                <a:spcPts val="5314"/>
              </a:lnSpc>
              <a:spcBef>
                <a:spcPct val="0"/>
              </a:spcBef>
            </a:pPr>
            <a:r>
              <a:rPr lang="en-US" sz="3750" b="1" dirty="0">
                <a:solidFill>
                  <a:srgbClr val="4F90CD"/>
                </a:solidFill>
                <a:latin typeface="Quicksand Bold"/>
                <a:ea typeface="Quicksand Bold"/>
                <a:cs typeface="Quicksand Bold"/>
                <a:sym typeface="Quicksand Bold"/>
              </a:rPr>
              <a:t>Engagement Rules</a:t>
            </a:r>
            <a:endParaRPr lang="en-US" dirty="0">
              <a:solidFill>
                <a:srgbClr val="4F90CD"/>
              </a:solidFill>
            </a:endParaRPr>
          </a:p>
        </p:txBody>
      </p:sp>
      <p:sp>
        <p:nvSpPr>
          <p:cNvPr id="2" name="TextBox 12">
            <a:extLst>
              <a:ext uri="{FF2B5EF4-FFF2-40B4-BE49-F238E27FC236}">
                <a16:creationId xmlns:a16="http://schemas.microsoft.com/office/drawing/2014/main" id="{8073EB63-9E6F-F981-1CC7-0BB71954E1BB}"/>
              </a:ext>
            </a:extLst>
          </p:cNvPr>
          <p:cNvSpPr txBox="1"/>
          <p:nvPr/>
        </p:nvSpPr>
        <p:spPr>
          <a:xfrm>
            <a:off x="2261844" y="4382310"/>
            <a:ext cx="8939556" cy="536685"/>
          </a:xfrm>
          <a:prstGeom prst="rect">
            <a:avLst/>
          </a:prstGeom>
        </p:spPr>
        <p:txBody>
          <a:bodyPr wrap="square" lIns="0" tIns="0" rIns="0" bIns="0" rtlCol="0" anchor="t">
            <a:spAutoFit/>
          </a:bodyPr>
          <a:lstStyle/>
          <a:p>
            <a:pPr algn="just">
              <a:lnSpc>
                <a:spcPts val="4675"/>
              </a:lnSpc>
            </a:pPr>
            <a:r>
              <a:rPr lang="en-US" sz="2750" dirty="0">
                <a:solidFill>
                  <a:srgbClr val="000000"/>
                </a:solidFill>
                <a:latin typeface="Helvetica Neue Light" panose="02000403000000020004" pitchFamily="2" charset="0"/>
                <a:ea typeface="Helvetica Neue Light" panose="02000403000000020004" pitchFamily="2" charset="0"/>
                <a:cs typeface="Quicksand Bold"/>
                <a:sym typeface="Quicksand Bold"/>
              </a:rPr>
              <a:t>3. Raise your hand to ask your Questions</a:t>
            </a:r>
            <a:endParaRPr lang="en-US" sz="2799" dirty="0">
              <a:solidFill>
                <a:srgbClr val="000000"/>
              </a:solidFill>
              <a:latin typeface="Helvetica Neue Light" panose="02000403000000020004" pitchFamily="2" charset="0"/>
              <a:ea typeface="Helvetica Neue Light" panose="02000403000000020004" pitchFamily="2" charset="0"/>
              <a:cs typeface="Quicksand Bold"/>
              <a:sym typeface="Quicksand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119113" y="1038715"/>
            <a:ext cx="10408381" cy="646537"/>
          </a:xfrm>
          <a:prstGeom prst="rect">
            <a:avLst/>
          </a:prstGeom>
        </p:spPr>
        <p:txBody>
          <a:bodyPr lIns="0" tIns="0" rIns="0" bIns="0" rtlCol="0" anchor="t">
            <a:spAutoFit/>
          </a:bodyPr>
          <a:lstStyle/>
          <a:p>
            <a:pPr algn="l">
              <a:lnSpc>
                <a:spcPts val="5314"/>
              </a:lnSpc>
              <a:spcBef>
                <a:spcPct val="0"/>
              </a:spcBef>
            </a:pPr>
            <a:r>
              <a:rPr lang="en-GB" sz="3795" b="1" noProof="0">
                <a:solidFill>
                  <a:srgbClr val="4F90CD"/>
                </a:solidFill>
                <a:latin typeface="Quicksand Bold"/>
                <a:ea typeface="Quicksand Bold"/>
                <a:cs typeface="Quicksand Bold"/>
                <a:sym typeface="Quicksand Bold"/>
              </a:rPr>
              <a:t>Programme Agenda Sample</a:t>
            </a:r>
          </a:p>
        </p:txBody>
      </p:sp>
      <p:sp>
        <p:nvSpPr>
          <p:cNvPr id="6" name="TextBox 5">
            <a:extLst>
              <a:ext uri="{FF2B5EF4-FFF2-40B4-BE49-F238E27FC236}">
                <a16:creationId xmlns:a16="http://schemas.microsoft.com/office/drawing/2014/main" id="{B49543F4-9ECB-63F7-B8F1-AB4B89EFD6D7}"/>
              </a:ext>
            </a:extLst>
          </p:cNvPr>
          <p:cNvSpPr txBox="1"/>
          <p:nvPr/>
        </p:nvSpPr>
        <p:spPr>
          <a:xfrm>
            <a:off x="2925461" y="2090970"/>
            <a:ext cx="1905000" cy="369332"/>
          </a:xfrm>
          <a:prstGeom prst="rect">
            <a:avLst/>
          </a:prstGeom>
          <a:noFill/>
        </p:spPr>
        <p:txBody>
          <a:bodyPr wrap="square" rtlCol="0">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11.00-11.10</a:t>
            </a:r>
          </a:p>
        </p:txBody>
      </p:sp>
      <p:sp>
        <p:nvSpPr>
          <p:cNvPr id="7" name="TextBox 6">
            <a:extLst>
              <a:ext uri="{FF2B5EF4-FFF2-40B4-BE49-F238E27FC236}">
                <a16:creationId xmlns:a16="http://schemas.microsoft.com/office/drawing/2014/main" id="{74C2CCD2-0F2F-DDA4-33B1-3E4427AFDEFF}"/>
              </a:ext>
            </a:extLst>
          </p:cNvPr>
          <p:cNvSpPr txBox="1"/>
          <p:nvPr/>
        </p:nvSpPr>
        <p:spPr>
          <a:xfrm>
            <a:off x="2925461" y="2873566"/>
            <a:ext cx="1905000" cy="369332"/>
          </a:xfrm>
          <a:prstGeom prst="rect">
            <a:avLst/>
          </a:prstGeom>
          <a:noFill/>
        </p:spPr>
        <p:txBody>
          <a:bodyPr wrap="square" rtlCol="0">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11.10-11.20</a:t>
            </a:r>
          </a:p>
        </p:txBody>
      </p:sp>
      <p:sp>
        <p:nvSpPr>
          <p:cNvPr id="9" name="TextBox 8">
            <a:extLst>
              <a:ext uri="{FF2B5EF4-FFF2-40B4-BE49-F238E27FC236}">
                <a16:creationId xmlns:a16="http://schemas.microsoft.com/office/drawing/2014/main" id="{CD1F3081-54EA-A9DD-F92D-89BC0E1935A5}"/>
              </a:ext>
            </a:extLst>
          </p:cNvPr>
          <p:cNvSpPr txBox="1"/>
          <p:nvPr/>
        </p:nvSpPr>
        <p:spPr>
          <a:xfrm>
            <a:off x="2927450" y="3711766"/>
            <a:ext cx="1905000" cy="369332"/>
          </a:xfrm>
          <a:prstGeom prst="rect">
            <a:avLst/>
          </a:prstGeom>
          <a:noFill/>
        </p:spPr>
        <p:txBody>
          <a:bodyPr wrap="square" lIns="91440" tIns="45720" rIns="91440" bIns="45720" rtlCol="0" anchor="t">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11.20-11.40</a:t>
            </a:r>
          </a:p>
        </p:txBody>
      </p:sp>
      <p:sp>
        <p:nvSpPr>
          <p:cNvPr id="2" name="TextBox 1">
            <a:extLst>
              <a:ext uri="{FF2B5EF4-FFF2-40B4-BE49-F238E27FC236}">
                <a16:creationId xmlns:a16="http://schemas.microsoft.com/office/drawing/2014/main" id="{01AEE110-9D85-FFF2-3686-AA608119C0B3}"/>
              </a:ext>
            </a:extLst>
          </p:cNvPr>
          <p:cNvSpPr txBox="1"/>
          <p:nvPr/>
        </p:nvSpPr>
        <p:spPr>
          <a:xfrm>
            <a:off x="2927449" y="4610100"/>
            <a:ext cx="1905000" cy="369332"/>
          </a:xfrm>
          <a:prstGeom prst="rect">
            <a:avLst/>
          </a:prstGeom>
          <a:noFill/>
        </p:spPr>
        <p:txBody>
          <a:bodyPr wrap="square" lIns="91440" tIns="45720" rIns="91440" bIns="45720" rtlCol="0" anchor="t">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11.40-11.55</a:t>
            </a:r>
          </a:p>
        </p:txBody>
      </p:sp>
      <p:sp>
        <p:nvSpPr>
          <p:cNvPr id="3" name="TextBox 2">
            <a:extLst>
              <a:ext uri="{FF2B5EF4-FFF2-40B4-BE49-F238E27FC236}">
                <a16:creationId xmlns:a16="http://schemas.microsoft.com/office/drawing/2014/main" id="{63257246-7EED-B80A-01AF-BB7D1900119B}"/>
              </a:ext>
            </a:extLst>
          </p:cNvPr>
          <p:cNvSpPr txBox="1"/>
          <p:nvPr/>
        </p:nvSpPr>
        <p:spPr>
          <a:xfrm>
            <a:off x="2953764" y="5464906"/>
            <a:ext cx="1905000" cy="369332"/>
          </a:xfrm>
          <a:prstGeom prst="rect">
            <a:avLst/>
          </a:prstGeom>
          <a:noFill/>
        </p:spPr>
        <p:txBody>
          <a:bodyPr wrap="square" lIns="91440" tIns="45720" rIns="91440" bIns="45720" rtlCol="0" anchor="t">
            <a:spAutoFit/>
          </a:bodyPr>
          <a:lstStyle/>
          <a:p>
            <a:r>
              <a:rPr lang="en-GB" noProof="0" dirty="0">
                <a:solidFill>
                  <a:srgbClr val="01AF9B"/>
                </a:solidFill>
                <a:latin typeface="Helvetica Neue Light" panose="02000403000000020004" pitchFamily="2" charset="0"/>
                <a:ea typeface="Helvetica Neue Light" panose="02000403000000020004" pitchFamily="2" charset="0"/>
                <a:cs typeface="Roboto" panose="02000000000000000000" pitchFamily="2" charset="0"/>
              </a:rPr>
              <a:t>11.55-12.20</a:t>
            </a:r>
          </a:p>
        </p:txBody>
      </p:sp>
      <p:sp>
        <p:nvSpPr>
          <p:cNvPr id="4" name="TextBox 3">
            <a:extLst>
              <a:ext uri="{FF2B5EF4-FFF2-40B4-BE49-F238E27FC236}">
                <a16:creationId xmlns:a16="http://schemas.microsoft.com/office/drawing/2014/main" id="{8BBCB56D-B7F4-339E-CD5A-F2CDD213EFC1}"/>
              </a:ext>
            </a:extLst>
          </p:cNvPr>
          <p:cNvSpPr txBox="1"/>
          <p:nvPr/>
        </p:nvSpPr>
        <p:spPr>
          <a:xfrm>
            <a:off x="2941319" y="6353824"/>
            <a:ext cx="1905000" cy="369332"/>
          </a:xfrm>
          <a:prstGeom prst="rect">
            <a:avLst/>
          </a:prstGeom>
          <a:noFill/>
        </p:spPr>
        <p:txBody>
          <a:bodyPr wrap="square" lIns="91440" tIns="45720" rIns="91440" bIns="45720" rtlCol="0" anchor="t">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12.20-12.35</a:t>
            </a:r>
          </a:p>
        </p:txBody>
      </p:sp>
      <p:sp>
        <p:nvSpPr>
          <p:cNvPr id="5" name="TextBox 4">
            <a:extLst>
              <a:ext uri="{FF2B5EF4-FFF2-40B4-BE49-F238E27FC236}">
                <a16:creationId xmlns:a16="http://schemas.microsoft.com/office/drawing/2014/main" id="{CDC44D55-35BA-4F14-1F77-6019BB811109}"/>
              </a:ext>
            </a:extLst>
          </p:cNvPr>
          <p:cNvSpPr txBox="1"/>
          <p:nvPr/>
        </p:nvSpPr>
        <p:spPr>
          <a:xfrm>
            <a:off x="2920663" y="7197389"/>
            <a:ext cx="1905000" cy="369332"/>
          </a:xfrm>
          <a:prstGeom prst="rect">
            <a:avLst/>
          </a:prstGeom>
          <a:noFill/>
        </p:spPr>
        <p:txBody>
          <a:bodyPr wrap="square" lIns="91440" tIns="45720" rIns="91440" bIns="45720" rtlCol="0" anchor="t">
            <a:spAutoFit/>
          </a:bodyPr>
          <a:lstStyle/>
          <a:p>
            <a:r>
              <a:rPr lang="en-GB" noProof="0" dirty="0">
                <a:solidFill>
                  <a:srgbClr val="01AF9B"/>
                </a:solidFill>
                <a:latin typeface="Helvetica Neue Light" panose="02000403000000020004" pitchFamily="2" charset="0"/>
                <a:ea typeface="Helvetica Neue Light" panose="02000403000000020004" pitchFamily="2" charset="0"/>
                <a:cs typeface="Roboto" panose="02000000000000000000" pitchFamily="2" charset="0"/>
              </a:rPr>
              <a:t>12.35-12.50</a:t>
            </a:r>
          </a:p>
        </p:txBody>
      </p:sp>
      <p:sp>
        <p:nvSpPr>
          <p:cNvPr id="10" name="TextBox 9">
            <a:extLst>
              <a:ext uri="{FF2B5EF4-FFF2-40B4-BE49-F238E27FC236}">
                <a16:creationId xmlns:a16="http://schemas.microsoft.com/office/drawing/2014/main" id="{B0AEE4A0-4263-325D-CF14-D35C77968D33}"/>
              </a:ext>
            </a:extLst>
          </p:cNvPr>
          <p:cNvSpPr txBox="1"/>
          <p:nvPr/>
        </p:nvSpPr>
        <p:spPr>
          <a:xfrm>
            <a:off x="2927449" y="7909675"/>
            <a:ext cx="1905000" cy="369332"/>
          </a:xfrm>
          <a:prstGeom prst="rect">
            <a:avLst/>
          </a:prstGeom>
          <a:noFill/>
        </p:spPr>
        <p:txBody>
          <a:bodyPr wrap="square" lIns="91440" tIns="45720" rIns="91440" bIns="45720" rtlCol="0" anchor="t">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12.50-13.00</a:t>
            </a:r>
          </a:p>
        </p:txBody>
      </p:sp>
      <p:sp>
        <p:nvSpPr>
          <p:cNvPr id="12" name="TextBox 11">
            <a:extLst>
              <a:ext uri="{FF2B5EF4-FFF2-40B4-BE49-F238E27FC236}">
                <a16:creationId xmlns:a16="http://schemas.microsoft.com/office/drawing/2014/main" id="{3F3AB441-3F9A-689C-7E6B-BC24D578D6C8}"/>
              </a:ext>
            </a:extLst>
          </p:cNvPr>
          <p:cNvSpPr txBox="1"/>
          <p:nvPr/>
        </p:nvSpPr>
        <p:spPr>
          <a:xfrm>
            <a:off x="5622472" y="2090970"/>
            <a:ext cx="1905000" cy="369332"/>
          </a:xfrm>
          <a:prstGeom prst="rect">
            <a:avLst/>
          </a:prstGeom>
          <a:noFill/>
        </p:spPr>
        <p:txBody>
          <a:bodyPr wrap="square" lIns="91440" tIns="45720" rIns="91440" bIns="45720" rtlCol="0" anchor="t">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Openings</a:t>
            </a:r>
            <a:endParaRPr lang="en-GB" noProof="0" dirty="0">
              <a:latin typeface="Helvetica Neue Light" panose="02000403000000020004" pitchFamily="2" charset="0"/>
              <a:ea typeface="Helvetica Neue Light" panose="02000403000000020004" pitchFamily="2" charset="0"/>
              <a:cs typeface="Roboto" panose="02000000000000000000" pitchFamily="2" charset="0"/>
            </a:endParaRPr>
          </a:p>
        </p:txBody>
      </p:sp>
      <p:sp>
        <p:nvSpPr>
          <p:cNvPr id="13" name="TextBox 12">
            <a:extLst>
              <a:ext uri="{FF2B5EF4-FFF2-40B4-BE49-F238E27FC236}">
                <a16:creationId xmlns:a16="http://schemas.microsoft.com/office/drawing/2014/main" id="{931DB905-46F0-4E92-BB46-16609EEAF028}"/>
              </a:ext>
            </a:extLst>
          </p:cNvPr>
          <p:cNvSpPr txBox="1"/>
          <p:nvPr/>
        </p:nvSpPr>
        <p:spPr>
          <a:xfrm>
            <a:off x="5622471" y="2873566"/>
            <a:ext cx="3681283" cy="369332"/>
          </a:xfrm>
          <a:prstGeom prst="rect">
            <a:avLst/>
          </a:prstGeom>
          <a:noFill/>
        </p:spPr>
        <p:txBody>
          <a:bodyPr wrap="square" lIns="91440" tIns="45720" rIns="91440" bIns="45720" rtlCol="0" anchor="t">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Keynote Speech</a:t>
            </a:r>
          </a:p>
        </p:txBody>
      </p:sp>
      <p:sp>
        <p:nvSpPr>
          <p:cNvPr id="14" name="TextBox 13">
            <a:extLst>
              <a:ext uri="{FF2B5EF4-FFF2-40B4-BE49-F238E27FC236}">
                <a16:creationId xmlns:a16="http://schemas.microsoft.com/office/drawing/2014/main" id="{DBC6AD47-D1D1-9E7B-F082-D8137B604176}"/>
              </a:ext>
            </a:extLst>
          </p:cNvPr>
          <p:cNvSpPr txBox="1"/>
          <p:nvPr/>
        </p:nvSpPr>
        <p:spPr>
          <a:xfrm>
            <a:off x="5652951" y="3735091"/>
            <a:ext cx="3681283" cy="369332"/>
          </a:xfrm>
          <a:prstGeom prst="rect">
            <a:avLst/>
          </a:prstGeom>
          <a:noFill/>
        </p:spPr>
        <p:txBody>
          <a:bodyPr wrap="square" lIns="91440" tIns="45720" rIns="91440" bIns="45720" rtlCol="0" anchor="t">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Introductory Session</a:t>
            </a:r>
            <a:endParaRPr lang="en-GB" noProof="0" dirty="0">
              <a:latin typeface="Helvetica Neue Light" panose="02000403000000020004" pitchFamily="2" charset="0"/>
              <a:ea typeface="Helvetica Neue Light" panose="02000403000000020004" pitchFamily="2" charset="0"/>
              <a:cs typeface="Roboto" panose="02000000000000000000" pitchFamily="2" charset="0"/>
            </a:endParaRPr>
          </a:p>
        </p:txBody>
      </p:sp>
      <p:sp>
        <p:nvSpPr>
          <p:cNvPr id="16" name="TextBox 15">
            <a:extLst>
              <a:ext uri="{FF2B5EF4-FFF2-40B4-BE49-F238E27FC236}">
                <a16:creationId xmlns:a16="http://schemas.microsoft.com/office/drawing/2014/main" id="{D5710205-3C71-9B31-553A-88595780E532}"/>
              </a:ext>
            </a:extLst>
          </p:cNvPr>
          <p:cNvSpPr txBox="1"/>
          <p:nvPr/>
        </p:nvSpPr>
        <p:spPr>
          <a:xfrm>
            <a:off x="5638800" y="4610100"/>
            <a:ext cx="5029200" cy="369332"/>
          </a:xfrm>
          <a:prstGeom prst="rect">
            <a:avLst/>
          </a:prstGeom>
          <a:noFill/>
        </p:spPr>
        <p:txBody>
          <a:bodyPr wrap="square" lIns="91440" tIns="45720" rIns="91440" bIns="45720" rtlCol="0" anchor="t">
            <a:spAutoFit/>
          </a:bodyPr>
          <a:lstStyle/>
          <a:p>
            <a:r>
              <a:rPr lang="en-GB" sz="1800" noProof="0" dirty="0">
                <a:solidFill>
                  <a:srgbClr val="4F90CD"/>
                </a:solidFill>
                <a:effectLst/>
                <a:latin typeface="Helvetica Neue Light" panose="02000403000000020004" pitchFamily="2" charset="0"/>
                <a:ea typeface="Helvetica Neue Light" panose="02000403000000020004" pitchFamily="2" charset="0"/>
                <a:cs typeface="Roboto" panose="02000000000000000000" pitchFamily="2" charset="0"/>
              </a:rPr>
              <a:t>Deep Dive 2</a:t>
            </a:r>
          </a:p>
        </p:txBody>
      </p:sp>
      <p:sp>
        <p:nvSpPr>
          <p:cNvPr id="17" name="TextBox 16">
            <a:extLst>
              <a:ext uri="{FF2B5EF4-FFF2-40B4-BE49-F238E27FC236}">
                <a16:creationId xmlns:a16="http://schemas.microsoft.com/office/drawing/2014/main" id="{20F3D0FD-BE7B-F0E4-AC6A-4C7E7451BCBD}"/>
              </a:ext>
            </a:extLst>
          </p:cNvPr>
          <p:cNvSpPr txBox="1"/>
          <p:nvPr/>
        </p:nvSpPr>
        <p:spPr>
          <a:xfrm>
            <a:off x="5650141" y="5484449"/>
            <a:ext cx="3681283" cy="369332"/>
          </a:xfrm>
          <a:prstGeom prst="rect">
            <a:avLst/>
          </a:prstGeom>
          <a:noFill/>
        </p:spPr>
        <p:txBody>
          <a:bodyPr wrap="square" lIns="91440" tIns="45720" rIns="91440" bIns="45720" rtlCol="0" anchor="t">
            <a:spAutoFit/>
          </a:bodyPr>
          <a:lstStyle/>
          <a:p>
            <a:r>
              <a:rPr lang="en-GB" noProof="0" dirty="0">
                <a:solidFill>
                  <a:srgbClr val="01AF9B"/>
                </a:solidFill>
                <a:latin typeface="Helvetica Neue Light" panose="02000403000000020004" pitchFamily="2" charset="0"/>
                <a:ea typeface="Helvetica Neue Light" panose="02000403000000020004" pitchFamily="2" charset="0"/>
                <a:cs typeface="Roboto" panose="02000000000000000000" pitchFamily="2" charset="0"/>
              </a:rPr>
              <a:t>Q&amp;A</a:t>
            </a:r>
          </a:p>
        </p:txBody>
      </p:sp>
      <p:sp>
        <p:nvSpPr>
          <p:cNvPr id="18" name="TextBox 17">
            <a:extLst>
              <a:ext uri="{FF2B5EF4-FFF2-40B4-BE49-F238E27FC236}">
                <a16:creationId xmlns:a16="http://schemas.microsoft.com/office/drawing/2014/main" id="{DC861488-6C87-D6A8-D8D6-B1749ED3333F}"/>
              </a:ext>
            </a:extLst>
          </p:cNvPr>
          <p:cNvSpPr txBox="1"/>
          <p:nvPr/>
        </p:nvSpPr>
        <p:spPr>
          <a:xfrm>
            <a:off x="5651082" y="6338704"/>
            <a:ext cx="4374211" cy="369332"/>
          </a:xfrm>
          <a:prstGeom prst="rect">
            <a:avLst/>
          </a:prstGeom>
          <a:noFill/>
        </p:spPr>
        <p:txBody>
          <a:bodyPr wrap="square" lIns="91440" tIns="45720" rIns="91440" bIns="45720" rtlCol="0" anchor="t">
            <a:spAutoFit/>
          </a:bodyPr>
          <a:lstStyle/>
          <a:p>
            <a:r>
              <a:rPr lang="en-GB" sz="1800" noProof="0" dirty="0">
                <a:solidFill>
                  <a:srgbClr val="4F90CD"/>
                </a:solidFill>
                <a:effectLst/>
                <a:latin typeface="Helvetica Neue Light" panose="02000403000000020004" pitchFamily="2" charset="0"/>
                <a:ea typeface="Helvetica Neue Light" panose="02000403000000020004" pitchFamily="2" charset="0"/>
                <a:cs typeface="Roboto" panose="02000000000000000000" pitchFamily="2" charset="0"/>
              </a:rPr>
              <a:t>Deep Dive 3</a:t>
            </a:r>
            <a:endPar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endParaRPr>
          </a:p>
        </p:txBody>
      </p:sp>
      <p:sp>
        <p:nvSpPr>
          <p:cNvPr id="20" name="TextBox 19">
            <a:extLst>
              <a:ext uri="{FF2B5EF4-FFF2-40B4-BE49-F238E27FC236}">
                <a16:creationId xmlns:a16="http://schemas.microsoft.com/office/drawing/2014/main" id="{73962C40-EABD-CE6A-B2D1-9A308D26C06A}"/>
              </a:ext>
            </a:extLst>
          </p:cNvPr>
          <p:cNvSpPr txBox="1"/>
          <p:nvPr/>
        </p:nvSpPr>
        <p:spPr>
          <a:xfrm>
            <a:off x="5650141" y="7201645"/>
            <a:ext cx="4054044" cy="369332"/>
          </a:xfrm>
          <a:prstGeom prst="rect">
            <a:avLst/>
          </a:prstGeom>
          <a:noFill/>
        </p:spPr>
        <p:txBody>
          <a:bodyPr wrap="square" lIns="91440" tIns="45720" rIns="91440" bIns="45720" rtlCol="0" anchor="t">
            <a:spAutoFit/>
          </a:bodyPr>
          <a:lstStyle/>
          <a:p>
            <a:r>
              <a:rPr lang="en-GB" sz="1800" noProof="0" dirty="0">
                <a:solidFill>
                  <a:srgbClr val="01AF9B"/>
                </a:solidFill>
                <a:effectLst/>
                <a:latin typeface="Helvetica Neue Light" panose="02000403000000020004" pitchFamily="2" charset="0"/>
                <a:ea typeface="Helvetica Neue Light" panose="02000403000000020004" pitchFamily="2" charset="0"/>
                <a:cs typeface="Roboto" panose="02000000000000000000" pitchFamily="2" charset="0"/>
              </a:rPr>
              <a:t>Q&amp;A</a:t>
            </a:r>
            <a:endParaRPr lang="en-GB" noProof="0" dirty="0">
              <a:solidFill>
                <a:srgbClr val="01AF9B"/>
              </a:solidFill>
              <a:latin typeface="Helvetica Neue Light" panose="02000403000000020004" pitchFamily="2" charset="0"/>
              <a:ea typeface="Helvetica Neue Light" panose="02000403000000020004" pitchFamily="2" charset="0"/>
              <a:cs typeface="Roboto" panose="02000000000000000000" pitchFamily="2" charset="0"/>
            </a:endParaRPr>
          </a:p>
        </p:txBody>
      </p:sp>
      <p:sp>
        <p:nvSpPr>
          <p:cNvPr id="21" name="TextBox 20">
            <a:extLst>
              <a:ext uri="{FF2B5EF4-FFF2-40B4-BE49-F238E27FC236}">
                <a16:creationId xmlns:a16="http://schemas.microsoft.com/office/drawing/2014/main" id="{1A06055E-23A5-E2C3-B764-E7E698659C5B}"/>
              </a:ext>
            </a:extLst>
          </p:cNvPr>
          <p:cNvSpPr txBox="1"/>
          <p:nvPr/>
        </p:nvSpPr>
        <p:spPr>
          <a:xfrm>
            <a:off x="5652128" y="7958502"/>
            <a:ext cx="4054044" cy="369332"/>
          </a:xfrm>
          <a:prstGeom prst="rect">
            <a:avLst/>
          </a:prstGeom>
          <a:noFill/>
        </p:spPr>
        <p:txBody>
          <a:bodyPr wrap="square" lIns="91440" tIns="45720" rIns="91440" bIns="45720" rtlCol="0" anchor="t">
            <a:spAutoFit/>
          </a:bodyPr>
          <a:lstStyle/>
          <a:p>
            <a:r>
              <a:rPr lang="en-GB" sz="1800" noProof="0" dirty="0">
                <a:solidFill>
                  <a:srgbClr val="4F90CD"/>
                </a:solidFill>
                <a:effectLst/>
                <a:latin typeface="Helvetica Neue Light" panose="02000403000000020004" pitchFamily="2" charset="0"/>
                <a:ea typeface="Helvetica Neue Light" panose="02000403000000020004" pitchFamily="2" charset="0"/>
                <a:cs typeface="Roboto" panose="02000000000000000000" pitchFamily="2" charset="0"/>
              </a:rPr>
              <a:t>Closing</a:t>
            </a:r>
            <a:endPar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endParaRPr>
          </a:p>
        </p:txBody>
      </p:sp>
      <p:pic>
        <p:nvPicPr>
          <p:cNvPr id="23" name="Graphic 22" descr="Wave Gesture outline">
            <a:extLst>
              <a:ext uri="{FF2B5EF4-FFF2-40B4-BE49-F238E27FC236}">
                <a16:creationId xmlns:a16="http://schemas.microsoft.com/office/drawing/2014/main" id="{7A1B0C31-6C97-4D06-1AEE-9E88B9B91D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18004" y="1943100"/>
            <a:ext cx="655940" cy="655940"/>
          </a:xfrm>
          <a:prstGeom prst="rect">
            <a:avLst/>
          </a:prstGeom>
        </p:spPr>
      </p:pic>
      <p:pic>
        <p:nvPicPr>
          <p:cNvPr id="25" name="Graphic 24" descr="Question mark with solid fill">
            <a:extLst>
              <a:ext uri="{FF2B5EF4-FFF2-40B4-BE49-F238E27FC236}">
                <a16:creationId xmlns:a16="http://schemas.microsoft.com/office/drawing/2014/main" id="{487EC42D-A8A5-2145-3413-5098A9752B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272936" y="5208534"/>
            <a:ext cx="655940" cy="655940"/>
          </a:xfrm>
          <a:prstGeom prst="rect">
            <a:avLst/>
          </a:prstGeom>
        </p:spPr>
      </p:pic>
      <p:pic>
        <p:nvPicPr>
          <p:cNvPr id="26" name="Graphic 25" descr="Question mark with solid fill">
            <a:extLst>
              <a:ext uri="{FF2B5EF4-FFF2-40B4-BE49-F238E27FC236}">
                <a16:creationId xmlns:a16="http://schemas.microsoft.com/office/drawing/2014/main" id="{45C0DF26-3205-74EB-9F2B-AE6B94E26C2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03448" y="6956234"/>
            <a:ext cx="629762" cy="629762"/>
          </a:xfrm>
          <a:prstGeom prst="rect">
            <a:avLst/>
          </a:prstGeom>
        </p:spPr>
      </p:pic>
      <p:pic>
        <p:nvPicPr>
          <p:cNvPr id="27" name="Graphic 26" descr="Wave Gesture outline">
            <a:extLst>
              <a:ext uri="{FF2B5EF4-FFF2-40B4-BE49-F238E27FC236}">
                <a16:creationId xmlns:a16="http://schemas.microsoft.com/office/drawing/2014/main" id="{7E4332C8-8DE0-7842-85B5-569FC74B1DD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41297" y="7938642"/>
            <a:ext cx="655940" cy="655940"/>
          </a:xfrm>
          <a:prstGeom prst="rect">
            <a:avLst/>
          </a:prstGeom>
        </p:spPr>
      </p:pic>
      <p:sp>
        <p:nvSpPr>
          <p:cNvPr id="28" name="TextBox 27">
            <a:extLst>
              <a:ext uri="{FF2B5EF4-FFF2-40B4-BE49-F238E27FC236}">
                <a16:creationId xmlns:a16="http://schemas.microsoft.com/office/drawing/2014/main" id="{6FA80392-83BA-F0E8-10B8-047BA93D1E8C}"/>
              </a:ext>
            </a:extLst>
          </p:cNvPr>
          <p:cNvSpPr txBox="1"/>
          <p:nvPr/>
        </p:nvSpPr>
        <p:spPr>
          <a:xfrm>
            <a:off x="10668000" y="2888103"/>
            <a:ext cx="2929628" cy="369332"/>
          </a:xfrm>
          <a:prstGeom prst="rect">
            <a:avLst/>
          </a:prstGeom>
          <a:noFill/>
        </p:spPr>
        <p:txBody>
          <a:bodyPr wrap="square" lIns="91440" tIns="45720" rIns="91440" bIns="45720" rtlCol="0" anchor="t">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Keynote Speaker Name</a:t>
            </a:r>
            <a:endParaRPr lang="en-GB" noProof="0" dirty="0">
              <a:latin typeface="Helvetica Neue Light" panose="02000403000000020004" pitchFamily="2" charset="0"/>
              <a:ea typeface="Helvetica Neue Light" panose="02000403000000020004" pitchFamily="2" charset="0"/>
              <a:cs typeface="Roboto" panose="02000000000000000000" pitchFamily="2" charset="0"/>
            </a:endParaRPr>
          </a:p>
        </p:txBody>
      </p:sp>
      <p:sp>
        <p:nvSpPr>
          <p:cNvPr id="29" name="TextBox 28">
            <a:extLst>
              <a:ext uri="{FF2B5EF4-FFF2-40B4-BE49-F238E27FC236}">
                <a16:creationId xmlns:a16="http://schemas.microsoft.com/office/drawing/2014/main" id="{3542BEA0-42EF-B3D1-1952-D0D92948FE78}"/>
              </a:ext>
            </a:extLst>
          </p:cNvPr>
          <p:cNvSpPr txBox="1"/>
          <p:nvPr/>
        </p:nvSpPr>
        <p:spPr>
          <a:xfrm>
            <a:off x="10668000" y="3685236"/>
            <a:ext cx="2929628" cy="369332"/>
          </a:xfrm>
          <a:prstGeom prst="rect">
            <a:avLst/>
          </a:prstGeom>
          <a:noFill/>
        </p:spPr>
        <p:txBody>
          <a:bodyPr wrap="square" lIns="91440" tIns="45720" rIns="91440" bIns="45720" rtlCol="0" anchor="t">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Speaker/s Name/s</a:t>
            </a:r>
            <a:endParaRPr lang="en-GB" noProof="0" dirty="0">
              <a:latin typeface="Helvetica Neue Light" panose="02000403000000020004" pitchFamily="2" charset="0"/>
              <a:ea typeface="Helvetica Neue Light" panose="02000403000000020004" pitchFamily="2" charset="0"/>
              <a:cs typeface="Roboto" panose="02000000000000000000" pitchFamily="2" charset="0"/>
            </a:endParaRPr>
          </a:p>
        </p:txBody>
      </p:sp>
      <p:sp>
        <p:nvSpPr>
          <p:cNvPr id="30" name="TextBox 29">
            <a:extLst>
              <a:ext uri="{FF2B5EF4-FFF2-40B4-BE49-F238E27FC236}">
                <a16:creationId xmlns:a16="http://schemas.microsoft.com/office/drawing/2014/main" id="{1B724AF9-1567-9F5B-5237-ED9B61361E28}"/>
              </a:ext>
            </a:extLst>
          </p:cNvPr>
          <p:cNvSpPr txBox="1"/>
          <p:nvPr/>
        </p:nvSpPr>
        <p:spPr>
          <a:xfrm>
            <a:off x="10689976" y="4636628"/>
            <a:ext cx="2438400" cy="369332"/>
          </a:xfrm>
          <a:prstGeom prst="rect">
            <a:avLst/>
          </a:prstGeom>
          <a:noFill/>
        </p:spPr>
        <p:txBody>
          <a:bodyPr wrap="square" lIns="91440" tIns="45720" rIns="91440" bIns="45720" rtlCol="0" anchor="t">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Speaker/s  Name/s</a:t>
            </a:r>
          </a:p>
        </p:txBody>
      </p:sp>
      <p:sp>
        <p:nvSpPr>
          <p:cNvPr id="31" name="TextBox 30">
            <a:extLst>
              <a:ext uri="{FF2B5EF4-FFF2-40B4-BE49-F238E27FC236}">
                <a16:creationId xmlns:a16="http://schemas.microsoft.com/office/drawing/2014/main" id="{AE430379-D106-3118-4EA3-08323139ED8B}"/>
              </a:ext>
            </a:extLst>
          </p:cNvPr>
          <p:cNvSpPr txBox="1"/>
          <p:nvPr/>
        </p:nvSpPr>
        <p:spPr>
          <a:xfrm>
            <a:off x="10689976" y="6338477"/>
            <a:ext cx="2438400" cy="369332"/>
          </a:xfrm>
          <a:prstGeom prst="rect">
            <a:avLst/>
          </a:prstGeom>
          <a:noFill/>
        </p:spPr>
        <p:txBody>
          <a:bodyPr wrap="square" lIns="91440" tIns="45720" rIns="91440" bIns="45720" rtlCol="0" anchor="t">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Speaker/s Name/s</a:t>
            </a:r>
            <a:endParaRPr lang="en-GB" noProof="0" dirty="0">
              <a:latin typeface="Helvetica Neue Light" panose="02000403000000020004" pitchFamily="2" charset="0"/>
              <a:ea typeface="Helvetica Neue Light" panose="02000403000000020004" pitchFamily="2" charset="0"/>
              <a:cs typeface="Roboto" panose="02000000000000000000" pitchFamily="2" charset="0"/>
            </a:endParaRPr>
          </a:p>
        </p:txBody>
      </p:sp>
      <p:sp>
        <p:nvSpPr>
          <p:cNvPr id="32" name="TextBox 31">
            <a:extLst>
              <a:ext uri="{FF2B5EF4-FFF2-40B4-BE49-F238E27FC236}">
                <a16:creationId xmlns:a16="http://schemas.microsoft.com/office/drawing/2014/main" id="{E8687C51-32FE-665B-8BC3-B2B45846D4F4}"/>
              </a:ext>
            </a:extLst>
          </p:cNvPr>
          <p:cNvSpPr txBox="1"/>
          <p:nvPr/>
        </p:nvSpPr>
        <p:spPr>
          <a:xfrm>
            <a:off x="10720456" y="2090970"/>
            <a:ext cx="2929628" cy="369332"/>
          </a:xfrm>
          <a:prstGeom prst="rect">
            <a:avLst/>
          </a:prstGeom>
          <a:noFill/>
        </p:spPr>
        <p:txBody>
          <a:bodyPr wrap="square" lIns="91440" tIns="45720" rIns="91440" bIns="45720" rtlCol="0" anchor="t">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Facilitator Name</a:t>
            </a:r>
            <a:endParaRPr lang="en-GB" noProof="0" dirty="0">
              <a:latin typeface="Helvetica Neue Light" panose="02000403000000020004" pitchFamily="2" charset="0"/>
              <a:ea typeface="Helvetica Neue Light" panose="02000403000000020004" pitchFamily="2" charset="0"/>
              <a:cs typeface="Roboto" panose="02000000000000000000" pitchFamily="2" charset="0"/>
            </a:endParaRPr>
          </a:p>
        </p:txBody>
      </p:sp>
      <p:sp>
        <p:nvSpPr>
          <p:cNvPr id="33" name="TextBox 32">
            <a:extLst>
              <a:ext uri="{FF2B5EF4-FFF2-40B4-BE49-F238E27FC236}">
                <a16:creationId xmlns:a16="http://schemas.microsoft.com/office/drawing/2014/main" id="{9B7E5409-8CF1-06BD-5491-E5585CB90AB1}"/>
              </a:ext>
            </a:extLst>
          </p:cNvPr>
          <p:cNvSpPr txBox="1"/>
          <p:nvPr/>
        </p:nvSpPr>
        <p:spPr>
          <a:xfrm>
            <a:off x="10689976" y="7946262"/>
            <a:ext cx="2929628" cy="369332"/>
          </a:xfrm>
          <a:prstGeom prst="rect">
            <a:avLst/>
          </a:prstGeom>
          <a:noFill/>
        </p:spPr>
        <p:txBody>
          <a:bodyPr wrap="square" lIns="91440" tIns="45720" rIns="91440" bIns="45720" rtlCol="0" anchor="t">
            <a:spAutoFit/>
          </a:bodyPr>
          <a:lstStyle/>
          <a:p>
            <a:r>
              <a:rPr lang="en-GB" noProof="0" dirty="0">
                <a:solidFill>
                  <a:srgbClr val="4F90CD"/>
                </a:solidFill>
                <a:latin typeface="Helvetica Neue Light" panose="02000403000000020004" pitchFamily="2" charset="0"/>
                <a:ea typeface="Helvetica Neue Light" panose="02000403000000020004" pitchFamily="2" charset="0"/>
                <a:cs typeface="Roboto" panose="02000000000000000000" pitchFamily="2" charset="0"/>
              </a:rPr>
              <a:t>Facilitator Name</a:t>
            </a:r>
            <a:endParaRPr lang="en-GB" noProof="0" dirty="0">
              <a:latin typeface="Helvetica Neue Light" panose="02000403000000020004" pitchFamily="2" charset="0"/>
              <a:ea typeface="Helvetica Neue Light" panose="02000403000000020004" pitchFamily="2" charset="0"/>
              <a:cs typeface="Roboto" panose="02000000000000000000" pitchFamily="2" charset="0"/>
            </a:endParaRPr>
          </a:p>
        </p:txBody>
      </p:sp>
      <p:sp>
        <p:nvSpPr>
          <p:cNvPr id="11" name="TextBox 10">
            <a:extLst>
              <a:ext uri="{FF2B5EF4-FFF2-40B4-BE49-F238E27FC236}">
                <a16:creationId xmlns:a16="http://schemas.microsoft.com/office/drawing/2014/main" id="{152E4AD5-8FE5-52E9-7E96-793F88B8B01A}"/>
              </a:ext>
            </a:extLst>
          </p:cNvPr>
          <p:cNvSpPr txBox="1"/>
          <p:nvPr/>
        </p:nvSpPr>
        <p:spPr>
          <a:xfrm>
            <a:off x="10720456" y="7151524"/>
            <a:ext cx="2929628" cy="369332"/>
          </a:xfrm>
          <a:prstGeom prst="rect">
            <a:avLst/>
          </a:prstGeom>
          <a:noFill/>
        </p:spPr>
        <p:txBody>
          <a:bodyPr wrap="square" lIns="91440" tIns="45720" rIns="91440" bIns="45720" rtlCol="0" anchor="t">
            <a:spAutoFit/>
          </a:bodyPr>
          <a:lstStyle/>
          <a:p>
            <a:r>
              <a:rPr lang="en-GB" noProof="0" dirty="0">
                <a:solidFill>
                  <a:srgbClr val="01AF9B"/>
                </a:solidFill>
                <a:latin typeface="Helvetica Neue Light" panose="02000403000000020004" pitchFamily="2" charset="0"/>
                <a:ea typeface="Helvetica Neue Light" panose="02000403000000020004" pitchFamily="2" charset="0"/>
                <a:cs typeface="Roboto" panose="02000000000000000000" pitchFamily="2" charset="0"/>
              </a:rPr>
              <a:t>Facilitator Name</a:t>
            </a:r>
          </a:p>
        </p:txBody>
      </p:sp>
      <p:sp>
        <p:nvSpPr>
          <p:cNvPr id="22" name="TextBox 21">
            <a:extLst>
              <a:ext uri="{FF2B5EF4-FFF2-40B4-BE49-F238E27FC236}">
                <a16:creationId xmlns:a16="http://schemas.microsoft.com/office/drawing/2014/main" id="{C1122E16-9E6D-3154-D2C9-B88D22B599C3}"/>
              </a:ext>
            </a:extLst>
          </p:cNvPr>
          <p:cNvSpPr txBox="1"/>
          <p:nvPr/>
        </p:nvSpPr>
        <p:spPr>
          <a:xfrm>
            <a:off x="10720456" y="5429187"/>
            <a:ext cx="2929628" cy="369332"/>
          </a:xfrm>
          <a:prstGeom prst="rect">
            <a:avLst/>
          </a:prstGeom>
          <a:noFill/>
        </p:spPr>
        <p:txBody>
          <a:bodyPr wrap="square" lIns="91440" tIns="45720" rIns="91440" bIns="45720" rtlCol="0" anchor="t">
            <a:spAutoFit/>
          </a:bodyPr>
          <a:lstStyle/>
          <a:p>
            <a:r>
              <a:rPr lang="en-GB" noProof="0" dirty="0">
                <a:solidFill>
                  <a:srgbClr val="01AF9B"/>
                </a:solidFill>
                <a:latin typeface="Helvetica Neue Light" panose="02000403000000020004" pitchFamily="2" charset="0"/>
                <a:ea typeface="Helvetica Neue Light" panose="02000403000000020004" pitchFamily="2" charset="0"/>
                <a:cs typeface="Roboto" panose="02000000000000000000" pitchFamily="2" charset="0"/>
              </a:rPr>
              <a:t>Facilitator Name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E87CE-8E7E-1610-D77A-F479208FD99E}"/>
            </a:ext>
          </a:extLst>
        </p:cNvPr>
        <p:cNvGrpSpPr/>
        <p:nvPr/>
      </p:nvGrpSpPr>
      <p:grpSpPr>
        <a:xfrm>
          <a:off x="0" y="0"/>
          <a:ext cx="0" cy="0"/>
          <a:chOff x="0" y="0"/>
          <a:chExt cx="0" cy="0"/>
        </a:xfrm>
      </p:grpSpPr>
      <p:sp>
        <p:nvSpPr>
          <p:cNvPr id="8" name="TextBox 9">
            <a:extLst>
              <a:ext uri="{FF2B5EF4-FFF2-40B4-BE49-F238E27FC236}">
                <a16:creationId xmlns:a16="http://schemas.microsoft.com/office/drawing/2014/main" id="{71F28783-2CFA-6F21-8641-D26BA0BEF483}"/>
              </a:ext>
            </a:extLst>
          </p:cNvPr>
          <p:cNvSpPr txBox="1"/>
          <p:nvPr/>
        </p:nvSpPr>
        <p:spPr>
          <a:xfrm>
            <a:off x="6705600" y="1866900"/>
            <a:ext cx="6855142" cy="646537"/>
          </a:xfrm>
          <a:prstGeom prst="rect">
            <a:avLst/>
          </a:prstGeom>
        </p:spPr>
        <p:txBody>
          <a:bodyPr lIns="0" tIns="0" rIns="0" bIns="0" rtlCol="0" anchor="t">
            <a:spAutoFit/>
          </a:bodyPr>
          <a:lstStyle/>
          <a:p>
            <a:pPr algn="l">
              <a:lnSpc>
                <a:spcPts val="5314"/>
              </a:lnSpc>
              <a:spcBef>
                <a:spcPct val="0"/>
              </a:spcBef>
            </a:pPr>
            <a:r>
              <a:rPr lang="en-US" sz="3795" b="1" dirty="0">
                <a:solidFill>
                  <a:srgbClr val="4F90CD"/>
                </a:solidFill>
                <a:latin typeface="Quicksand Bold"/>
                <a:ea typeface="Quicksand Bold"/>
                <a:cs typeface="Quicksand Bold"/>
                <a:sym typeface="Quicksand Bold"/>
              </a:rPr>
              <a:t>Facilitation</a:t>
            </a:r>
          </a:p>
        </p:txBody>
      </p:sp>
      <p:sp>
        <p:nvSpPr>
          <p:cNvPr id="9" name="TextBox 10">
            <a:extLst>
              <a:ext uri="{FF2B5EF4-FFF2-40B4-BE49-F238E27FC236}">
                <a16:creationId xmlns:a16="http://schemas.microsoft.com/office/drawing/2014/main" id="{4EA4F06A-2398-219B-C9FB-E72F4E3DC341}"/>
              </a:ext>
            </a:extLst>
          </p:cNvPr>
          <p:cNvSpPr txBox="1"/>
          <p:nvPr/>
        </p:nvSpPr>
        <p:spPr>
          <a:xfrm>
            <a:off x="6705600" y="2933700"/>
            <a:ext cx="6855142" cy="1160446"/>
          </a:xfrm>
          <a:prstGeom prst="rect">
            <a:avLst/>
          </a:prstGeom>
        </p:spPr>
        <p:txBody>
          <a:bodyPr wrap="square" lIns="0" tIns="0" rIns="0" bIns="0" rtlCol="0" anchor="t">
            <a:spAutoFit/>
          </a:bodyPr>
          <a:lstStyle/>
          <a:p>
            <a:pPr>
              <a:lnSpc>
                <a:spcPts val="5176"/>
              </a:lnSpc>
            </a:pPr>
            <a:r>
              <a:rPr lang="en-US" sz="3099" dirty="0">
                <a:solidFill>
                  <a:srgbClr val="01AF9B"/>
                </a:solidFill>
                <a:latin typeface="Helvetica Neue Light" panose="02000403000000020004" pitchFamily="2" charset="0"/>
                <a:ea typeface="Helvetica Neue Light" panose="02000403000000020004" pitchFamily="2" charset="0"/>
                <a:cs typeface="Roboto" panose="02000000000000000000" pitchFamily="2" charset="0"/>
                <a:sym typeface="Quicksand Bold"/>
              </a:rPr>
              <a:t>Facilitator name</a:t>
            </a:r>
          </a:p>
          <a:p>
            <a:pPr>
              <a:lnSpc>
                <a:spcPts val="4342"/>
              </a:lnSpc>
            </a:pPr>
            <a:r>
              <a:rPr lang="en-US" sz="2600" dirty="0">
                <a:solidFill>
                  <a:srgbClr val="000000"/>
                </a:solidFill>
                <a:latin typeface="Helvetica Neue Light" panose="02000403000000020004" pitchFamily="2" charset="0"/>
                <a:ea typeface="Helvetica Neue Light" panose="02000403000000020004" pitchFamily="2" charset="0"/>
                <a:cs typeface="Roboto" panose="02000000000000000000" pitchFamily="2" charset="0"/>
                <a:sym typeface="Quicksand Bold"/>
              </a:rPr>
              <a:t>Job title</a:t>
            </a:r>
          </a:p>
        </p:txBody>
      </p:sp>
      <p:pic>
        <p:nvPicPr>
          <p:cNvPr id="2" name="Picture 1" descr="A multicolored pattern of different objects&#10;&#10;Description automatically generated with medium confidence">
            <a:extLst>
              <a:ext uri="{FF2B5EF4-FFF2-40B4-BE49-F238E27FC236}">
                <a16:creationId xmlns:a16="http://schemas.microsoft.com/office/drawing/2014/main" id="{02E280B8-3A99-8E22-3A37-68EF35BF366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2286000" y="1104008"/>
            <a:ext cx="3978497" cy="3963292"/>
          </a:xfrm>
          <a:prstGeom prst="rect">
            <a:avLst/>
          </a:prstGeom>
        </p:spPr>
      </p:pic>
      <p:sp>
        <p:nvSpPr>
          <p:cNvPr id="4" name="Rectangle 3">
            <a:extLst>
              <a:ext uri="{FF2B5EF4-FFF2-40B4-BE49-F238E27FC236}">
                <a16:creationId xmlns:a16="http://schemas.microsoft.com/office/drawing/2014/main" id="{2EDF9269-73DC-ACE0-39EF-E1100EDCE890}"/>
              </a:ext>
            </a:extLst>
          </p:cNvPr>
          <p:cNvSpPr/>
          <p:nvPr/>
        </p:nvSpPr>
        <p:spPr>
          <a:xfrm>
            <a:off x="2590800" y="1409254"/>
            <a:ext cx="3352800" cy="33528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Roboto" panose="02000000000000000000" pitchFamily="2" charset="0"/>
                <a:ea typeface="Roboto" panose="02000000000000000000" pitchFamily="2" charset="0"/>
                <a:cs typeface="Roboto" panose="02000000000000000000" pitchFamily="2" charset="0"/>
              </a:rPr>
              <a:t>INSERT THE PROFILE PICTURE HERE</a:t>
            </a:r>
            <a:endParaRPr lang="en-US" sz="28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875696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2635970" y="1558361"/>
            <a:ext cx="11825632" cy="626582"/>
          </a:xfrm>
          <a:prstGeom prst="rect">
            <a:avLst/>
          </a:prstGeom>
        </p:spPr>
        <p:txBody>
          <a:bodyPr wrap="square" lIns="0" tIns="0" rIns="0" bIns="0" rtlCol="0" anchor="t">
            <a:spAutoFit/>
          </a:bodyPr>
          <a:lstStyle/>
          <a:p>
            <a:pPr>
              <a:lnSpc>
                <a:spcPts val="5314"/>
              </a:lnSpc>
              <a:spcBef>
                <a:spcPct val="0"/>
              </a:spcBef>
            </a:pPr>
            <a:r>
              <a:rPr lang="en-US" sz="3795" b="1" dirty="0">
                <a:solidFill>
                  <a:srgbClr val="000000"/>
                </a:solidFill>
                <a:latin typeface="Quicksand Bold"/>
                <a:ea typeface="Quicksand Bold"/>
                <a:cs typeface="Quicksand Bold"/>
                <a:sym typeface="Quicksand Bold"/>
              </a:rPr>
              <a:t>Panelists</a:t>
            </a:r>
          </a:p>
        </p:txBody>
      </p:sp>
      <p:sp>
        <p:nvSpPr>
          <p:cNvPr id="10" name="TextBox 10"/>
          <p:cNvSpPr txBox="1"/>
          <p:nvPr/>
        </p:nvSpPr>
        <p:spPr>
          <a:xfrm>
            <a:off x="2635970" y="3477049"/>
            <a:ext cx="6633975" cy="401264"/>
          </a:xfrm>
          <a:prstGeom prst="rect">
            <a:avLst/>
          </a:prstGeom>
        </p:spPr>
        <p:txBody>
          <a:bodyPr lIns="0" tIns="0" rIns="0" bIns="0" rtlCol="0" anchor="t">
            <a:spAutoFit/>
          </a:bodyPr>
          <a:lstStyle/>
          <a:p>
            <a:pPr algn="l">
              <a:lnSpc>
                <a:spcPts val="3507"/>
              </a:lnSpc>
            </a:pPr>
            <a:r>
              <a:rPr lang="en-US" sz="2100" dirty="0">
                <a:solidFill>
                  <a:srgbClr val="000000"/>
                </a:solidFill>
                <a:latin typeface="Helvetica Neue Light" panose="02000403000000020004" pitchFamily="2" charset="0"/>
                <a:ea typeface="Helvetica Neue Light" panose="02000403000000020004" pitchFamily="2" charset="0"/>
                <a:cs typeface="Roboto" panose="02000000000000000000" pitchFamily="2" charset="0"/>
                <a:sym typeface="Quicksand Bold"/>
              </a:rPr>
              <a:t>Job title</a:t>
            </a:r>
          </a:p>
        </p:txBody>
      </p:sp>
      <p:sp>
        <p:nvSpPr>
          <p:cNvPr id="11" name="TextBox 11"/>
          <p:cNvSpPr txBox="1"/>
          <p:nvPr/>
        </p:nvSpPr>
        <p:spPr>
          <a:xfrm>
            <a:off x="2635970" y="6288025"/>
            <a:ext cx="3427571" cy="401264"/>
          </a:xfrm>
          <a:prstGeom prst="rect">
            <a:avLst/>
          </a:prstGeom>
        </p:spPr>
        <p:txBody>
          <a:bodyPr lIns="0" tIns="0" rIns="0" bIns="0" rtlCol="0" anchor="t">
            <a:spAutoFit/>
          </a:bodyPr>
          <a:lstStyle/>
          <a:p>
            <a:pPr algn="l">
              <a:lnSpc>
                <a:spcPts val="3507"/>
              </a:lnSpc>
            </a:pPr>
            <a:r>
              <a:rPr lang="en-US" sz="2100" dirty="0">
                <a:solidFill>
                  <a:srgbClr val="000000"/>
                </a:solidFill>
                <a:latin typeface="Helvetica Neue Light" panose="02000403000000020004" pitchFamily="2" charset="0"/>
                <a:ea typeface="Helvetica Neue Light" panose="02000403000000020004" pitchFamily="2" charset="0"/>
                <a:cs typeface="Roboto" panose="02000000000000000000" pitchFamily="2" charset="0"/>
                <a:sym typeface="Quicksand Bold"/>
              </a:rPr>
              <a:t>Job title</a:t>
            </a:r>
          </a:p>
        </p:txBody>
      </p:sp>
      <p:sp>
        <p:nvSpPr>
          <p:cNvPr id="12" name="TextBox 12"/>
          <p:cNvSpPr txBox="1"/>
          <p:nvPr/>
        </p:nvSpPr>
        <p:spPr>
          <a:xfrm>
            <a:off x="7075926" y="6288025"/>
            <a:ext cx="3504555" cy="401264"/>
          </a:xfrm>
          <a:prstGeom prst="rect">
            <a:avLst/>
          </a:prstGeom>
        </p:spPr>
        <p:txBody>
          <a:bodyPr lIns="0" tIns="0" rIns="0" bIns="0" rtlCol="0" anchor="t">
            <a:spAutoFit/>
          </a:bodyPr>
          <a:lstStyle/>
          <a:p>
            <a:pPr algn="l">
              <a:lnSpc>
                <a:spcPts val="3507"/>
              </a:lnSpc>
            </a:pPr>
            <a:r>
              <a:rPr lang="it-IT" sz="2100" dirty="0">
                <a:solidFill>
                  <a:srgbClr val="000000"/>
                </a:solidFill>
                <a:latin typeface="Helvetica Neue Light" panose="02000403000000020004" pitchFamily="2" charset="0"/>
                <a:ea typeface="Helvetica Neue Light" panose="02000403000000020004" pitchFamily="2" charset="0"/>
                <a:cs typeface="Roboto" panose="02000000000000000000" pitchFamily="2" charset="0"/>
                <a:sym typeface="Quicksand Bold"/>
              </a:rPr>
              <a:t>J</a:t>
            </a:r>
            <a:r>
              <a:rPr lang="en-US" sz="2100" dirty="0" err="1">
                <a:solidFill>
                  <a:srgbClr val="000000"/>
                </a:solidFill>
                <a:latin typeface="Helvetica Neue Light" panose="02000403000000020004" pitchFamily="2" charset="0"/>
                <a:ea typeface="Helvetica Neue Light" panose="02000403000000020004" pitchFamily="2" charset="0"/>
                <a:cs typeface="Roboto" panose="02000000000000000000" pitchFamily="2" charset="0"/>
                <a:sym typeface="Quicksand Bold"/>
              </a:rPr>
              <a:t>ob</a:t>
            </a:r>
            <a:r>
              <a:rPr lang="en-US" sz="2100" dirty="0">
                <a:solidFill>
                  <a:srgbClr val="000000"/>
                </a:solidFill>
                <a:latin typeface="Helvetica Neue Light" panose="02000403000000020004" pitchFamily="2" charset="0"/>
                <a:ea typeface="Helvetica Neue Light" panose="02000403000000020004" pitchFamily="2" charset="0"/>
                <a:cs typeface="Roboto" panose="02000000000000000000" pitchFamily="2" charset="0"/>
                <a:sym typeface="Quicksand Bold"/>
              </a:rPr>
              <a:t> title</a:t>
            </a:r>
          </a:p>
        </p:txBody>
      </p:sp>
      <p:sp>
        <p:nvSpPr>
          <p:cNvPr id="13" name="TextBox 13"/>
          <p:cNvSpPr txBox="1"/>
          <p:nvPr/>
        </p:nvSpPr>
        <p:spPr>
          <a:xfrm>
            <a:off x="11357557" y="6288025"/>
            <a:ext cx="3958643" cy="401264"/>
          </a:xfrm>
          <a:prstGeom prst="rect">
            <a:avLst/>
          </a:prstGeom>
        </p:spPr>
        <p:txBody>
          <a:bodyPr lIns="0" tIns="0" rIns="0" bIns="0" rtlCol="0" anchor="t">
            <a:spAutoFit/>
          </a:bodyPr>
          <a:lstStyle/>
          <a:p>
            <a:pPr algn="l">
              <a:lnSpc>
                <a:spcPts val="3507"/>
              </a:lnSpc>
            </a:pPr>
            <a:r>
              <a:rPr lang="en-US" sz="2100" dirty="0">
                <a:solidFill>
                  <a:srgbClr val="000000"/>
                </a:solidFill>
                <a:latin typeface="Helvetica Neue Light" panose="02000403000000020004" pitchFamily="2" charset="0"/>
                <a:ea typeface="Helvetica Neue Light" panose="02000403000000020004" pitchFamily="2" charset="0"/>
                <a:cs typeface="Roboto" panose="02000000000000000000" pitchFamily="2" charset="0"/>
                <a:sym typeface="Quicksand Bold"/>
              </a:rPr>
              <a:t>Job title</a:t>
            </a:r>
          </a:p>
        </p:txBody>
      </p:sp>
      <p:grpSp>
        <p:nvGrpSpPr>
          <p:cNvPr id="14" name="Group 14"/>
          <p:cNvGrpSpPr/>
          <p:nvPr/>
        </p:nvGrpSpPr>
        <p:grpSpPr>
          <a:xfrm>
            <a:off x="2635970" y="2821837"/>
            <a:ext cx="6153741" cy="532715"/>
            <a:chOff x="0" y="-104775"/>
            <a:chExt cx="8204988" cy="710287"/>
          </a:xfrm>
        </p:grpSpPr>
        <p:grpSp>
          <p:nvGrpSpPr>
            <p:cNvPr id="15" name="Group 15"/>
            <p:cNvGrpSpPr/>
            <p:nvPr/>
          </p:nvGrpSpPr>
          <p:grpSpPr>
            <a:xfrm>
              <a:off x="0" y="12700"/>
              <a:ext cx="8204988" cy="592812"/>
              <a:chOff x="0" y="0"/>
              <a:chExt cx="1547633" cy="111817"/>
            </a:xfrm>
          </p:grpSpPr>
          <p:sp>
            <p:nvSpPr>
              <p:cNvPr id="16" name="Freeform 16"/>
              <p:cNvSpPr/>
              <p:nvPr/>
            </p:nvSpPr>
            <p:spPr>
              <a:xfrm>
                <a:off x="0" y="0"/>
                <a:ext cx="1547633" cy="111817"/>
              </a:xfrm>
              <a:custGeom>
                <a:avLst/>
                <a:gdLst/>
                <a:ahLst/>
                <a:cxnLst/>
                <a:rect l="l" t="t" r="r" b="b"/>
                <a:pathLst>
                  <a:path w="1547633" h="111817">
                    <a:moveTo>
                      <a:pt x="0" y="0"/>
                    </a:moveTo>
                    <a:lnTo>
                      <a:pt x="1547633" y="0"/>
                    </a:lnTo>
                    <a:lnTo>
                      <a:pt x="1547633" y="111817"/>
                    </a:lnTo>
                    <a:lnTo>
                      <a:pt x="0" y="111817"/>
                    </a:lnTo>
                    <a:close/>
                  </a:path>
                </a:pathLst>
              </a:custGeom>
              <a:solidFill>
                <a:srgbClr val="E7293A"/>
              </a:solidFill>
            </p:spPr>
            <p:txBody>
              <a:bodyPr/>
              <a:lstStyle/>
              <a:p>
                <a:endParaRPr lang="zh-CN" altLang="en-US"/>
              </a:p>
            </p:txBody>
          </p:sp>
          <p:sp>
            <p:nvSpPr>
              <p:cNvPr id="17" name="TextBox 17"/>
              <p:cNvSpPr txBox="1"/>
              <p:nvPr/>
            </p:nvSpPr>
            <p:spPr>
              <a:xfrm>
                <a:off x="0" y="-47625"/>
                <a:ext cx="1547633" cy="159442"/>
              </a:xfrm>
              <a:prstGeom prst="rect">
                <a:avLst/>
              </a:prstGeom>
            </p:spPr>
            <p:txBody>
              <a:bodyPr lIns="72389" tIns="72389" rIns="72389" bIns="72389" rtlCol="0" anchor="ctr"/>
              <a:lstStyle/>
              <a:p>
                <a:pPr algn="ctr">
                  <a:lnSpc>
                    <a:spcPts val="1649"/>
                  </a:lnSpc>
                </a:pPr>
                <a:endParaRPr/>
              </a:p>
            </p:txBody>
          </p:sp>
        </p:grpSp>
        <p:sp>
          <p:nvSpPr>
            <p:cNvPr id="18" name="TextBox 18"/>
            <p:cNvSpPr txBox="1"/>
            <p:nvPr/>
          </p:nvSpPr>
          <p:spPr>
            <a:xfrm>
              <a:off x="291429" y="-104775"/>
              <a:ext cx="5400968" cy="708912"/>
            </a:xfrm>
            <a:prstGeom prst="rect">
              <a:avLst/>
            </a:prstGeom>
          </p:spPr>
          <p:txBody>
            <a:bodyPr lIns="0" tIns="0" rIns="0" bIns="0" rtlCol="0" anchor="t">
              <a:spAutoFit/>
            </a:bodyPr>
            <a:lstStyle/>
            <a:p>
              <a:pPr algn="l">
                <a:lnSpc>
                  <a:spcPts val="4640"/>
                </a:lnSpc>
              </a:pPr>
              <a:r>
                <a:rPr lang="en-US" sz="2900" b="1" dirty="0">
                  <a:solidFill>
                    <a:srgbClr val="FFFFFF"/>
                  </a:solidFill>
                  <a:latin typeface="Quicksand Bold"/>
                  <a:ea typeface="Quicksand Bold"/>
                  <a:cs typeface="Quicksand Bold"/>
                  <a:sym typeface="Quicksand Bold"/>
                </a:rPr>
                <a:t>Keynote Speaker</a:t>
              </a:r>
            </a:p>
          </p:txBody>
        </p:sp>
      </p:grpSp>
      <p:sp>
        <p:nvSpPr>
          <p:cNvPr id="19" name="TextBox 19"/>
          <p:cNvSpPr txBox="1"/>
          <p:nvPr/>
        </p:nvSpPr>
        <p:spPr>
          <a:xfrm>
            <a:off x="10353437" y="3468852"/>
            <a:ext cx="4431691" cy="401264"/>
          </a:xfrm>
          <a:prstGeom prst="rect">
            <a:avLst/>
          </a:prstGeom>
        </p:spPr>
        <p:txBody>
          <a:bodyPr lIns="0" tIns="0" rIns="0" bIns="0" rtlCol="0" anchor="t">
            <a:spAutoFit/>
          </a:bodyPr>
          <a:lstStyle/>
          <a:p>
            <a:pPr algn="l">
              <a:lnSpc>
                <a:spcPts val="3507"/>
              </a:lnSpc>
            </a:pPr>
            <a:r>
              <a:rPr lang="en-US" sz="2100">
                <a:solidFill>
                  <a:srgbClr val="000000"/>
                </a:solidFill>
                <a:latin typeface="Helvetica Neue Light" panose="02000403000000020004" pitchFamily="2" charset="0"/>
                <a:ea typeface="Helvetica Neue Light" panose="02000403000000020004" pitchFamily="2" charset="0"/>
                <a:cs typeface="Roboto" panose="02000000000000000000" pitchFamily="2" charset="0"/>
                <a:sym typeface="Quicksand Bold"/>
              </a:rPr>
              <a:t>Job title</a:t>
            </a:r>
            <a:endParaRPr lang="en-US" sz="2100" dirty="0">
              <a:solidFill>
                <a:srgbClr val="000000"/>
              </a:solidFill>
              <a:latin typeface="Helvetica Neue Light" panose="02000403000000020004" pitchFamily="2" charset="0"/>
              <a:ea typeface="Helvetica Neue Light" panose="02000403000000020004" pitchFamily="2" charset="0"/>
              <a:cs typeface="Roboto" panose="02000000000000000000" pitchFamily="2" charset="0"/>
              <a:sym typeface="Quicksand Bold"/>
            </a:endParaRPr>
          </a:p>
        </p:txBody>
      </p:sp>
      <p:grpSp>
        <p:nvGrpSpPr>
          <p:cNvPr id="20" name="Group 20"/>
          <p:cNvGrpSpPr/>
          <p:nvPr/>
        </p:nvGrpSpPr>
        <p:grpSpPr>
          <a:xfrm>
            <a:off x="10353437" y="2821837"/>
            <a:ext cx="4431691" cy="532715"/>
            <a:chOff x="0" y="-104775"/>
            <a:chExt cx="5908922" cy="710287"/>
          </a:xfrm>
        </p:grpSpPr>
        <p:grpSp>
          <p:nvGrpSpPr>
            <p:cNvPr id="21" name="Group 21"/>
            <p:cNvGrpSpPr/>
            <p:nvPr/>
          </p:nvGrpSpPr>
          <p:grpSpPr>
            <a:xfrm>
              <a:off x="0" y="12700"/>
              <a:ext cx="5908922" cy="592812"/>
              <a:chOff x="0" y="0"/>
              <a:chExt cx="1114547" cy="111817"/>
            </a:xfrm>
          </p:grpSpPr>
          <p:sp>
            <p:nvSpPr>
              <p:cNvPr id="22" name="Freeform 22"/>
              <p:cNvSpPr/>
              <p:nvPr/>
            </p:nvSpPr>
            <p:spPr>
              <a:xfrm>
                <a:off x="0" y="0"/>
                <a:ext cx="1114547" cy="111817"/>
              </a:xfrm>
              <a:custGeom>
                <a:avLst/>
                <a:gdLst/>
                <a:ahLst/>
                <a:cxnLst/>
                <a:rect l="l" t="t" r="r" b="b"/>
                <a:pathLst>
                  <a:path w="1114547" h="111817">
                    <a:moveTo>
                      <a:pt x="0" y="0"/>
                    </a:moveTo>
                    <a:lnTo>
                      <a:pt x="1114547" y="0"/>
                    </a:lnTo>
                    <a:lnTo>
                      <a:pt x="1114547" y="111817"/>
                    </a:lnTo>
                    <a:lnTo>
                      <a:pt x="0" y="111817"/>
                    </a:lnTo>
                    <a:close/>
                  </a:path>
                </a:pathLst>
              </a:custGeom>
              <a:solidFill>
                <a:srgbClr val="F6B340"/>
              </a:solidFill>
            </p:spPr>
            <p:txBody>
              <a:bodyPr/>
              <a:lstStyle/>
              <a:p>
                <a:endParaRPr lang="zh-CN" altLang="en-US"/>
              </a:p>
            </p:txBody>
          </p:sp>
          <p:sp>
            <p:nvSpPr>
              <p:cNvPr id="23" name="TextBox 23"/>
              <p:cNvSpPr txBox="1"/>
              <p:nvPr/>
            </p:nvSpPr>
            <p:spPr>
              <a:xfrm>
                <a:off x="0" y="-47625"/>
                <a:ext cx="1114547" cy="159442"/>
              </a:xfrm>
              <a:prstGeom prst="rect">
                <a:avLst/>
              </a:prstGeom>
            </p:spPr>
            <p:txBody>
              <a:bodyPr lIns="72389" tIns="72389" rIns="72389" bIns="72389" rtlCol="0" anchor="ctr"/>
              <a:lstStyle/>
              <a:p>
                <a:pPr algn="ctr">
                  <a:lnSpc>
                    <a:spcPts val="1649"/>
                  </a:lnSpc>
                </a:pPr>
                <a:endParaRPr/>
              </a:p>
            </p:txBody>
          </p:sp>
        </p:grpSp>
        <p:sp>
          <p:nvSpPr>
            <p:cNvPr id="24" name="TextBox 24"/>
            <p:cNvSpPr txBox="1"/>
            <p:nvPr/>
          </p:nvSpPr>
          <p:spPr>
            <a:xfrm>
              <a:off x="209876" y="-104775"/>
              <a:ext cx="3889572" cy="708912"/>
            </a:xfrm>
            <a:prstGeom prst="rect">
              <a:avLst/>
            </a:prstGeom>
          </p:spPr>
          <p:txBody>
            <a:bodyPr lIns="0" tIns="0" rIns="0" bIns="0" rtlCol="0" anchor="t">
              <a:spAutoFit/>
            </a:bodyPr>
            <a:lstStyle/>
            <a:p>
              <a:pPr algn="l">
                <a:lnSpc>
                  <a:spcPts val="4640"/>
                </a:lnSpc>
              </a:pPr>
              <a:r>
                <a:rPr lang="en-US" sz="2900" b="1" dirty="0">
                  <a:solidFill>
                    <a:srgbClr val="FFFFFF"/>
                  </a:solidFill>
                  <a:latin typeface="Quicksand Bold"/>
                  <a:ea typeface="Quicksand Bold"/>
                  <a:cs typeface="Quicksand Bold"/>
                  <a:sym typeface="Quicksand Bold"/>
                </a:rPr>
                <a:t>Facilitator</a:t>
              </a:r>
            </a:p>
          </p:txBody>
        </p:sp>
      </p:grpSp>
      <p:grpSp>
        <p:nvGrpSpPr>
          <p:cNvPr id="25" name="Group 25"/>
          <p:cNvGrpSpPr/>
          <p:nvPr/>
        </p:nvGrpSpPr>
        <p:grpSpPr>
          <a:xfrm>
            <a:off x="2635970" y="5770756"/>
            <a:ext cx="3427571" cy="452174"/>
            <a:chOff x="0" y="0"/>
            <a:chExt cx="862016" cy="113719"/>
          </a:xfrm>
        </p:grpSpPr>
        <p:sp>
          <p:nvSpPr>
            <p:cNvPr id="26" name="Freeform 26"/>
            <p:cNvSpPr/>
            <p:nvPr/>
          </p:nvSpPr>
          <p:spPr>
            <a:xfrm>
              <a:off x="0" y="0"/>
              <a:ext cx="862016" cy="113719"/>
            </a:xfrm>
            <a:custGeom>
              <a:avLst/>
              <a:gdLst/>
              <a:ahLst/>
              <a:cxnLst/>
              <a:rect l="l" t="t" r="r" b="b"/>
              <a:pathLst>
                <a:path w="862016" h="113719">
                  <a:moveTo>
                    <a:pt x="0" y="0"/>
                  </a:moveTo>
                  <a:lnTo>
                    <a:pt x="862016" y="0"/>
                  </a:lnTo>
                  <a:lnTo>
                    <a:pt x="862016" y="113719"/>
                  </a:lnTo>
                  <a:lnTo>
                    <a:pt x="0" y="113719"/>
                  </a:lnTo>
                  <a:close/>
                </a:path>
              </a:pathLst>
            </a:custGeom>
            <a:solidFill>
              <a:srgbClr val="528FC9"/>
            </a:solidFill>
          </p:spPr>
          <p:txBody>
            <a:bodyPr/>
            <a:lstStyle/>
            <a:p>
              <a:endParaRPr lang="zh-CN" altLang="en-US"/>
            </a:p>
          </p:txBody>
        </p:sp>
        <p:sp>
          <p:nvSpPr>
            <p:cNvPr id="27" name="TextBox 27"/>
            <p:cNvSpPr txBox="1"/>
            <p:nvPr/>
          </p:nvSpPr>
          <p:spPr>
            <a:xfrm>
              <a:off x="0" y="-47625"/>
              <a:ext cx="862016" cy="161344"/>
            </a:xfrm>
            <a:prstGeom prst="rect">
              <a:avLst/>
            </a:prstGeom>
          </p:spPr>
          <p:txBody>
            <a:bodyPr lIns="72389" tIns="72389" rIns="72389" bIns="72389" rtlCol="0" anchor="ctr"/>
            <a:lstStyle/>
            <a:p>
              <a:pPr algn="ctr">
                <a:lnSpc>
                  <a:spcPts val="1649"/>
                </a:lnSpc>
              </a:pPr>
              <a:endParaRPr/>
            </a:p>
          </p:txBody>
        </p:sp>
      </p:grpSp>
      <p:sp>
        <p:nvSpPr>
          <p:cNvPr id="28" name="TextBox 28"/>
          <p:cNvSpPr txBox="1"/>
          <p:nvPr/>
        </p:nvSpPr>
        <p:spPr>
          <a:xfrm>
            <a:off x="2741938" y="5729060"/>
            <a:ext cx="3927726" cy="435609"/>
          </a:xfrm>
          <a:prstGeom prst="rect">
            <a:avLst/>
          </a:prstGeom>
        </p:spPr>
        <p:txBody>
          <a:bodyPr lIns="0" tIns="0" rIns="0" bIns="0" rtlCol="0" anchor="t">
            <a:spAutoFit/>
          </a:bodyPr>
          <a:lstStyle/>
          <a:p>
            <a:pPr algn="l">
              <a:lnSpc>
                <a:spcPts val="3680"/>
              </a:lnSpc>
            </a:pPr>
            <a:r>
              <a:rPr lang="en-US" sz="2300" b="1" dirty="0">
                <a:solidFill>
                  <a:srgbClr val="FFFFFF"/>
                </a:solidFill>
                <a:latin typeface="Quicksand Bold"/>
                <a:ea typeface="Quicksand Bold"/>
                <a:cs typeface="Quicksand Bold"/>
                <a:sym typeface="Quicksand Bold"/>
              </a:rPr>
              <a:t>Presenter 1</a:t>
            </a:r>
          </a:p>
        </p:txBody>
      </p:sp>
      <p:grpSp>
        <p:nvGrpSpPr>
          <p:cNvPr id="29" name="Group 29"/>
          <p:cNvGrpSpPr/>
          <p:nvPr/>
        </p:nvGrpSpPr>
        <p:grpSpPr>
          <a:xfrm>
            <a:off x="7075926" y="5770756"/>
            <a:ext cx="3427571" cy="452174"/>
            <a:chOff x="0" y="0"/>
            <a:chExt cx="862016" cy="113719"/>
          </a:xfrm>
        </p:grpSpPr>
        <p:sp>
          <p:nvSpPr>
            <p:cNvPr id="30" name="Freeform 30"/>
            <p:cNvSpPr/>
            <p:nvPr/>
          </p:nvSpPr>
          <p:spPr>
            <a:xfrm>
              <a:off x="0" y="0"/>
              <a:ext cx="862016" cy="113719"/>
            </a:xfrm>
            <a:custGeom>
              <a:avLst/>
              <a:gdLst/>
              <a:ahLst/>
              <a:cxnLst/>
              <a:rect l="l" t="t" r="r" b="b"/>
              <a:pathLst>
                <a:path w="862016" h="113719">
                  <a:moveTo>
                    <a:pt x="0" y="0"/>
                  </a:moveTo>
                  <a:lnTo>
                    <a:pt x="862016" y="0"/>
                  </a:lnTo>
                  <a:lnTo>
                    <a:pt x="862016" y="113719"/>
                  </a:lnTo>
                  <a:lnTo>
                    <a:pt x="0" y="113719"/>
                  </a:lnTo>
                  <a:close/>
                </a:path>
              </a:pathLst>
            </a:custGeom>
            <a:solidFill>
              <a:srgbClr val="528FC9"/>
            </a:solidFill>
          </p:spPr>
          <p:txBody>
            <a:bodyPr/>
            <a:lstStyle/>
            <a:p>
              <a:endParaRPr lang="zh-CN" altLang="en-US"/>
            </a:p>
          </p:txBody>
        </p:sp>
        <p:sp>
          <p:nvSpPr>
            <p:cNvPr id="31" name="TextBox 31"/>
            <p:cNvSpPr txBox="1"/>
            <p:nvPr/>
          </p:nvSpPr>
          <p:spPr>
            <a:xfrm>
              <a:off x="0" y="-47625"/>
              <a:ext cx="862016" cy="161344"/>
            </a:xfrm>
            <a:prstGeom prst="rect">
              <a:avLst/>
            </a:prstGeom>
          </p:spPr>
          <p:txBody>
            <a:bodyPr lIns="72389" tIns="72389" rIns="72389" bIns="72389" rtlCol="0" anchor="ctr"/>
            <a:lstStyle/>
            <a:p>
              <a:pPr algn="ctr">
                <a:lnSpc>
                  <a:spcPts val="1649"/>
                </a:lnSpc>
              </a:pPr>
              <a:endParaRPr/>
            </a:p>
          </p:txBody>
        </p:sp>
      </p:grpSp>
      <p:sp>
        <p:nvSpPr>
          <p:cNvPr id="32" name="TextBox 32"/>
          <p:cNvSpPr txBox="1"/>
          <p:nvPr/>
        </p:nvSpPr>
        <p:spPr>
          <a:xfrm>
            <a:off x="7181893" y="5729060"/>
            <a:ext cx="2536363" cy="435609"/>
          </a:xfrm>
          <a:prstGeom prst="rect">
            <a:avLst/>
          </a:prstGeom>
        </p:spPr>
        <p:txBody>
          <a:bodyPr lIns="0" tIns="0" rIns="0" bIns="0" rtlCol="0" anchor="t">
            <a:spAutoFit/>
          </a:bodyPr>
          <a:lstStyle/>
          <a:p>
            <a:pPr algn="l">
              <a:lnSpc>
                <a:spcPts val="3680"/>
              </a:lnSpc>
            </a:pPr>
            <a:r>
              <a:rPr lang="en-US" sz="2300" b="1" dirty="0">
                <a:solidFill>
                  <a:srgbClr val="FFFFFF"/>
                </a:solidFill>
                <a:latin typeface="Quicksand Bold"/>
                <a:ea typeface="Quicksand Bold"/>
                <a:cs typeface="Quicksand Bold"/>
                <a:sym typeface="Quicksand Bold"/>
              </a:rPr>
              <a:t>Presenter 2</a:t>
            </a:r>
          </a:p>
        </p:txBody>
      </p:sp>
      <p:grpSp>
        <p:nvGrpSpPr>
          <p:cNvPr id="33" name="Group 33"/>
          <p:cNvGrpSpPr/>
          <p:nvPr/>
        </p:nvGrpSpPr>
        <p:grpSpPr>
          <a:xfrm>
            <a:off x="11357557" y="5770756"/>
            <a:ext cx="3427571" cy="452174"/>
            <a:chOff x="0" y="0"/>
            <a:chExt cx="862016" cy="113719"/>
          </a:xfrm>
        </p:grpSpPr>
        <p:sp>
          <p:nvSpPr>
            <p:cNvPr id="34" name="Freeform 34"/>
            <p:cNvSpPr/>
            <p:nvPr/>
          </p:nvSpPr>
          <p:spPr>
            <a:xfrm>
              <a:off x="0" y="0"/>
              <a:ext cx="862016" cy="113719"/>
            </a:xfrm>
            <a:custGeom>
              <a:avLst/>
              <a:gdLst/>
              <a:ahLst/>
              <a:cxnLst/>
              <a:rect l="l" t="t" r="r" b="b"/>
              <a:pathLst>
                <a:path w="862016" h="113719">
                  <a:moveTo>
                    <a:pt x="0" y="0"/>
                  </a:moveTo>
                  <a:lnTo>
                    <a:pt x="862016" y="0"/>
                  </a:lnTo>
                  <a:lnTo>
                    <a:pt x="862016" y="113719"/>
                  </a:lnTo>
                  <a:lnTo>
                    <a:pt x="0" y="113719"/>
                  </a:lnTo>
                  <a:close/>
                </a:path>
              </a:pathLst>
            </a:custGeom>
            <a:solidFill>
              <a:srgbClr val="528FC9"/>
            </a:solidFill>
          </p:spPr>
          <p:txBody>
            <a:bodyPr/>
            <a:lstStyle/>
            <a:p>
              <a:endParaRPr lang="zh-CN" altLang="en-US"/>
            </a:p>
          </p:txBody>
        </p:sp>
        <p:sp>
          <p:nvSpPr>
            <p:cNvPr id="35" name="TextBox 35"/>
            <p:cNvSpPr txBox="1"/>
            <p:nvPr/>
          </p:nvSpPr>
          <p:spPr>
            <a:xfrm>
              <a:off x="0" y="-47625"/>
              <a:ext cx="862016" cy="161344"/>
            </a:xfrm>
            <a:prstGeom prst="rect">
              <a:avLst/>
            </a:prstGeom>
          </p:spPr>
          <p:txBody>
            <a:bodyPr lIns="72389" tIns="72389" rIns="72389" bIns="72389" rtlCol="0" anchor="ctr"/>
            <a:lstStyle/>
            <a:p>
              <a:pPr algn="ctr">
                <a:lnSpc>
                  <a:spcPts val="1649"/>
                </a:lnSpc>
              </a:pPr>
              <a:endParaRPr/>
            </a:p>
          </p:txBody>
        </p:sp>
      </p:grpSp>
      <p:sp>
        <p:nvSpPr>
          <p:cNvPr id="36" name="TextBox 36"/>
          <p:cNvSpPr txBox="1"/>
          <p:nvPr/>
        </p:nvSpPr>
        <p:spPr>
          <a:xfrm>
            <a:off x="11463525" y="5729060"/>
            <a:ext cx="2621511" cy="435609"/>
          </a:xfrm>
          <a:prstGeom prst="rect">
            <a:avLst/>
          </a:prstGeom>
        </p:spPr>
        <p:txBody>
          <a:bodyPr lIns="0" tIns="0" rIns="0" bIns="0" rtlCol="0" anchor="t">
            <a:spAutoFit/>
          </a:bodyPr>
          <a:lstStyle/>
          <a:p>
            <a:pPr algn="l">
              <a:lnSpc>
                <a:spcPts val="3680"/>
              </a:lnSpc>
            </a:pPr>
            <a:r>
              <a:rPr lang="en-US" sz="2300" b="1" dirty="0">
                <a:solidFill>
                  <a:srgbClr val="FFFFFF"/>
                </a:solidFill>
                <a:latin typeface="Quicksand Bold"/>
                <a:ea typeface="Quicksand Bold"/>
                <a:cs typeface="Quicksand Bold"/>
                <a:sym typeface="Quicksand Bold"/>
              </a:rPr>
              <a:t>Presenter 3</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9"/>
          <p:cNvSpPr txBox="1"/>
          <p:nvPr/>
        </p:nvSpPr>
        <p:spPr>
          <a:xfrm>
            <a:off x="2261844" y="1469934"/>
            <a:ext cx="6855142" cy="646537"/>
          </a:xfrm>
          <a:prstGeom prst="rect">
            <a:avLst/>
          </a:prstGeom>
        </p:spPr>
        <p:txBody>
          <a:bodyPr lIns="0" tIns="0" rIns="0" bIns="0" rtlCol="0" anchor="t">
            <a:spAutoFit/>
          </a:bodyPr>
          <a:lstStyle/>
          <a:p>
            <a:pPr algn="l">
              <a:lnSpc>
                <a:spcPts val="5314"/>
              </a:lnSpc>
              <a:spcBef>
                <a:spcPct val="0"/>
              </a:spcBef>
            </a:pPr>
            <a:r>
              <a:rPr lang="en-US" sz="3795" b="1" dirty="0">
                <a:solidFill>
                  <a:srgbClr val="000000"/>
                </a:solidFill>
                <a:latin typeface="Quicksand Bold"/>
                <a:ea typeface="Quicksand Bold"/>
                <a:cs typeface="Quicksand Bold"/>
                <a:sym typeface="Quicksand Bold"/>
              </a:rPr>
              <a:t>Keynote Speech</a:t>
            </a:r>
          </a:p>
        </p:txBody>
      </p:sp>
      <p:sp>
        <p:nvSpPr>
          <p:cNvPr id="10" name="TextBox 10"/>
          <p:cNvSpPr txBox="1"/>
          <p:nvPr/>
        </p:nvSpPr>
        <p:spPr>
          <a:xfrm>
            <a:off x="8153400" y="6002321"/>
            <a:ext cx="6456053" cy="1160446"/>
          </a:xfrm>
          <a:prstGeom prst="rect">
            <a:avLst/>
          </a:prstGeom>
        </p:spPr>
        <p:txBody>
          <a:bodyPr wrap="square" lIns="0" tIns="0" rIns="0" bIns="0" rtlCol="0" anchor="t">
            <a:spAutoFit/>
          </a:bodyPr>
          <a:lstStyle/>
          <a:p>
            <a:pPr>
              <a:lnSpc>
                <a:spcPts val="5176"/>
              </a:lnSpc>
            </a:pPr>
            <a:r>
              <a:rPr lang="en-US" sz="3099" dirty="0">
                <a:solidFill>
                  <a:srgbClr val="01AF9B"/>
                </a:solidFill>
                <a:latin typeface="Helvetica Neue Light" panose="02000403000000020004" pitchFamily="2" charset="0"/>
                <a:ea typeface="Helvetica Neue Light" panose="02000403000000020004" pitchFamily="2" charset="0"/>
                <a:cs typeface="Roboto" panose="02000000000000000000" pitchFamily="2" charset="0"/>
                <a:sym typeface="Quicksand Bold"/>
              </a:rPr>
              <a:t>Keynote Speaker</a:t>
            </a:r>
          </a:p>
          <a:p>
            <a:pPr>
              <a:lnSpc>
                <a:spcPts val="4342"/>
              </a:lnSpc>
            </a:pPr>
            <a:r>
              <a:rPr lang="en-US" sz="2600" dirty="0">
                <a:solidFill>
                  <a:srgbClr val="000000"/>
                </a:solidFill>
                <a:latin typeface="Helvetica Neue Light" panose="02000403000000020004" pitchFamily="2" charset="0"/>
                <a:ea typeface="Helvetica Neue Light" panose="02000403000000020004" pitchFamily="2" charset="0"/>
                <a:cs typeface="Roboto" panose="02000000000000000000" pitchFamily="2" charset="0"/>
                <a:sym typeface="Quicksand Bold"/>
              </a:rPr>
              <a:t>Job title</a:t>
            </a:r>
          </a:p>
        </p:txBody>
      </p:sp>
      <p:grpSp>
        <p:nvGrpSpPr>
          <p:cNvPr id="11" name="Group 11"/>
          <p:cNvGrpSpPr/>
          <p:nvPr/>
        </p:nvGrpSpPr>
        <p:grpSpPr>
          <a:xfrm>
            <a:off x="4306971" y="2925449"/>
            <a:ext cx="9321858" cy="2062534"/>
            <a:chOff x="0" y="0"/>
            <a:chExt cx="1219611" cy="269848"/>
          </a:xfrm>
        </p:grpSpPr>
        <p:sp>
          <p:nvSpPr>
            <p:cNvPr id="12" name="Freeform 12"/>
            <p:cNvSpPr/>
            <p:nvPr/>
          </p:nvSpPr>
          <p:spPr>
            <a:xfrm>
              <a:off x="0" y="0"/>
              <a:ext cx="1219611" cy="269848"/>
            </a:xfrm>
            <a:custGeom>
              <a:avLst/>
              <a:gdLst/>
              <a:ahLst/>
              <a:cxnLst/>
              <a:rect l="l" t="t" r="r" b="b"/>
              <a:pathLst>
                <a:path w="1219611" h="269848">
                  <a:moveTo>
                    <a:pt x="0" y="0"/>
                  </a:moveTo>
                  <a:lnTo>
                    <a:pt x="1219611" y="0"/>
                  </a:lnTo>
                  <a:lnTo>
                    <a:pt x="1219611" y="269848"/>
                  </a:lnTo>
                  <a:lnTo>
                    <a:pt x="0" y="269848"/>
                  </a:lnTo>
                  <a:close/>
                </a:path>
              </a:pathLst>
            </a:custGeom>
            <a:solidFill>
              <a:srgbClr val="528FC9"/>
            </a:solidFill>
          </p:spPr>
          <p:txBody>
            <a:bodyPr/>
            <a:lstStyle/>
            <a:p>
              <a:endParaRPr lang="zh-CN" altLang="en-US"/>
            </a:p>
          </p:txBody>
        </p:sp>
        <p:sp>
          <p:nvSpPr>
            <p:cNvPr id="13" name="TextBox 13"/>
            <p:cNvSpPr txBox="1"/>
            <p:nvPr/>
          </p:nvSpPr>
          <p:spPr>
            <a:xfrm>
              <a:off x="0" y="-47625"/>
              <a:ext cx="1219611" cy="317473"/>
            </a:xfrm>
            <a:prstGeom prst="rect">
              <a:avLst/>
            </a:prstGeom>
          </p:spPr>
          <p:txBody>
            <a:bodyPr lIns="50800" tIns="50800" rIns="50800" bIns="50800" rtlCol="0" anchor="ctr"/>
            <a:lstStyle/>
            <a:p>
              <a:pPr algn="ctr">
                <a:lnSpc>
                  <a:spcPts val="1649"/>
                </a:lnSpc>
              </a:pPr>
              <a:endParaRPr/>
            </a:p>
          </p:txBody>
        </p:sp>
      </p:grpSp>
      <p:sp>
        <p:nvSpPr>
          <p:cNvPr id="14" name="TextBox 14"/>
          <p:cNvSpPr txBox="1"/>
          <p:nvPr/>
        </p:nvSpPr>
        <p:spPr>
          <a:xfrm>
            <a:off x="5010851" y="3475816"/>
            <a:ext cx="8266297" cy="911532"/>
          </a:xfrm>
          <a:prstGeom prst="rect">
            <a:avLst/>
          </a:prstGeom>
        </p:spPr>
        <p:txBody>
          <a:bodyPr lIns="0" tIns="0" rIns="0" bIns="0" rtlCol="0" anchor="t">
            <a:spAutoFit/>
          </a:bodyPr>
          <a:lstStyle/>
          <a:p>
            <a:pPr algn="ctr">
              <a:lnSpc>
                <a:spcPts val="7888"/>
              </a:lnSpc>
            </a:pPr>
            <a:r>
              <a:rPr lang="en-US" sz="4930" b="1" dirty="0">
                <a:solidFill>
                  <a:srgbClr val="FFFFFF"/>
                </a:solidFill>
                <a:latin typeface="Quicksand Bold"/>
                <a:ea typeface="Quicksand Bold"/>
                <a:cs typeface="Quicksand Bold"/>
                <a:sym typeface="Quicksand Bold"/>
              </a:rPr>
              <a:t>TITLE</a:t>
            </a:r>
          </a:p>
        </p:txBody>
      </p:sp>
      <p:pic>
        <p:nvPicPr>
          <p:cNvPr id="4" name="Picture 3" descr="A multicolored pattern of different objects&#10;&#10;Description automatically generated with medium confidence">
            <a:extLst>
              <a:ext uri="{FF2B5EF4-FFF2-40B4-BE49-F238E27FC236}">
                <a16:creationId xmlns:a16="http://schemas.microsoft.com/office/drawing/2014/main" id="{4081CFEE-5CE9-8619-22CD-5583058A273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505200" y="5817275"/>
            <a:ext cx="3978497" cy="3963292"/>
          </a:xfrm>
          <a:prstGeom prst="rect">
            <a:avLst/>
          </a:prstGeom>
        </p:spPr>
      </p:pic>
      <p:sp>
        <p:nvSpPr>
          <p:cNvPr id="2" name="Rectangle 1">
            <a:extLst>
              <a:ext uri="{FF2B5EF4-FFF2-40B4-BE49-F238E27FC236}">
                <a16:creationId xmlns:a16="http://schemas.microsoft.com/office/drawing/2014/main" id="{C65C9130-B371-AD95-C133-292249291182}"/>
              </a:ext>
            </a:extLst>
          </p:cNvPr>
          <p:cNvSpPr/>
          <p:nvPr/>
        </p:nvSpPr>
        <p:spPr>
          <a:xfrm>
            <a:off x="3818048" y="6122521"/>
            <a:ext cx="3352800" cy="3352800"/>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2800" dirty="0">
                <a:solidFill>
                  <a:schemeClr val="tx1"/>
                </a:solidFill>
                <a:latin typeface="Roboto" panose="02000000000000000000" pitchFamily="2" charset="0"/>
                <a:ea typeface="Roboto" panose="02000000000000000000" pitchFamily="2" charset="0"/>
                <a:cs typeface="Roboto" panose="02000000000000000000" pitchFamily="2" charset="0"/>
              </a:rPr>
              <a:t>INSERT THE PROFILE PICTURE HERE</a:t>
            </a:r>
            <a:endParaRPr lang="en-US" sz="28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7B0BD-3BAE-5DBC-C91A-5A64A0ED2266}"/>
            </a:ext>
          </a:extLst>
        </p:cNvPr>
        <p:cNvGrpSpPr/>
        <p:nvPr/>
      </p:nvGrpSpPr>
      <p:grpSpPr>
        <a:xfrm>
          <a:off x="0" y="0"/>
          <a:ext cx="0" cy="0"/>
          <a:chOff x="0" y="0"/>
          <a:chExt cx="0" cy="0"/>
        </a:xfrm>
      </p:grpSpPr>
      <p:sp>
        <p:nvSpPr>
          <p:cNvPr id="2" name="TextBox 9">
            <a:extLst>
              <a:ext uri="{FF2B5EF4-FFF2-40B4-BE49-F238E27FC236}">
                <a16:creationId xmlns:a16="http://schemas.microsoft.com/office/drawing/2014/main" id="{421C63DC-6AE5-9487-55E5-918A174B34EB}"/>
              </a:ext>
            </a:extLst>
          </p:cNvPr>
          <p:cNvSpPr txBox="1"/>
          <p:nvPr/>
        </p:nvSpPr>
        <p:spPr>
          <a:xfrm>
            <a:off x="2261844" y="1469934"/>
            <a:ext cx="6855142" cy="646537"/>
          </a:xfrm>
          <a:prstGeom prst="rect">
            <a:avLst/>
          </a:prstGeom>
        </p:spPr>
        <p:txBody>
          <a:bodyPr lIns="0" tIns="0" rIns="0" bIns="0" rtlCol="0" anchor="t">
            <a:spAutoFit/>
          </a:bodyPr>
          <a:lstStyle/>
          <a:p>
            <a:pPr algn="l">
              <a:lnSpc>
                <a:spcPts val="5314"/>
              </a:lnSpc>
              <a:spcBef>
                <a:spcPct val="0"/>
              </a:spcBef>
            </a:pPr>
            <a:r>
              <a:rPr lang="en-US" sz="3795" b="1" dirty="0">
                <a:solidFill>
                  <a:srgbClr val="000000"/>
                </a:solidFill>
                <a:latin typeface="Quicksand Bold"/>
                <a:ea typeface="Quicksand Bold"/>
                <a:cs typeface="Quicksand Bold"/>
                <a:sym typeface="Quicksand Bold"/>
              </a:rPr>
              <a:t>Deep Dive</a:t>
            </a:r>
          </a:p>
        </p:txBody>
      </p:sp>
      <p:sp>
        <p:nvSpPr>
          <p:cNvPr id="3" name="TextBox 10">
            <a:extLst>
              <a:ext uri="{FF2B5EF4-FFF2-40B4-BE49-F238E27FC236}">
                <a16:creationId xmlns:a16="http://schemas.microsoft.com/office/drawing/2014/main" id="{F44F0F48-2527-B4AD-14C3-B6FCAAD07FFC}"/>
              </a:ext>
            </a:extLst>
          </p:cNvPr>
          <p:cNvSpPr txBox="1"/>
          <p:nvPr/>
        </p:nvSpPr>
        <p:spPr>
          <a:xfrm>
            <a:off x="1905000" y="7162381"/>
            <a:ext cx="7211986" cy="1160446"/>
          </a:xfrm>
          <a:prstGeom prst="rect">
            <a:avLst/>
          </a:prstGeom>
        </p:spPr>
        <p:txBody>
          <a:bodyPr wrap="square" lIns="0" tIns="0" rIns="0" bIns="0" rtlCol="0" anchor="t">
            <a:spAutoFit/>
          </a:bodyPr>
          <a:lstStyle/>
          <a:p>
            <a:pPr algn="ctr">
              <a:lnSpc>
                <a:spcPts val="5176"/>
              </a:lnSpc>
            </a:pPr>
            <a:r>
              <a:rPr lang="en-US" sz="3099" dirty="0">
                <a:solidFill>
                  <a:srgbClr val="4F90CD"/>
                </a:solidFill>
                <a:latin typeface="Helvetica Neue" panose="02000503000000020004" pitchFamily="2" charset="0"/>
                <a:ea typeface="Helvetica Neue" panose="02000503000000020004" pitchFamily="2" charset="0"/>
                <a:cs typeface="Helvetica Neue" panose="02000503000000020004" pitchFamily="2" charset="0"/>
                <a:sym typeface="Quicksand Bold"/>
              </a:rPr>
              <a:t>Presenter 1</a:t>
            </a:r>
          </a:p>
          <a:p>
            <a:pPr algn="ctr">
              <a:lnSpc>
                <a:spcPts val="4342"/>
              </a:lnSpc>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Quicksand Bold"/>
              </a:rPr>
              <a:t>Job title</a:t>
            </a:r>
          </a:p>
        </p:txBody>
      </p:sp>
      <p:grpSp>
        <p:nvGrpSpPr>
          <p:cNvPr id="6" name="Group 11">
            <a:extLst>
              <a:ext uri="{FF2B5EF4-FFF2-40B4-BE49-F238E27FC236}">
                <a16:creationId xmlns:a16="http://schemas.microsoft.com/office/drawing/2014/main" id="{E3018846-5F2F-9F73-CBF5-BEFF81A16544}"/>
              </a:ext>
            </a:extLst>
          </p:cNvPr>
          <p:cNvGrpSpPr/>
          <p:nvPr/>
        </p:nvGrpSpPr>
        <p:grpSpPr>
          <a:xfrm>
            <a:off x="3578594" y="2989786"/>
            <a:ext cx="10340619" cy="3056447"/>
            <a:chOff x="0" y="0"/>
            <a:chExt cx="1352899" cy="399885"/>
          </a:xfrm>
        </p:grpSpPr>
        <p:sp>
          <p:nvSpPr>
            <p:cNvPr id="7" name="Freeform 12">
              <a:extLst>
                <a:ext uri="{FF2B5EF4-FFF2-40B4-BE49-F238E27FC236}">
                  <a16:creationId xmlns:a16="http://schemas.microsoft.com/office/drawing/2014/main" id="{6E23A5D0-EE2B-C7CA-05BF-1EFFBF2E1898}"/>
                </a:ext>
              </a:extLst>
            </p:cNvPr>
            <p:cNvSpPr/>
            <p:nvPr/>
          </p:nvSpPr>
          <p:spPr>
            <a:xfrm>
              <a:off x="0" y="0"/>
              <a:ext cx="1352899" cy="399885"/>
            </a:xfrm>
            <a:custGeom>
              <a:avLst/>
              <a:gdLst/>
              <a:ahLst/>
              <a:cxnLst/>
              <a:rect l="l" t="t" r="r" b="b"/>
              <a:pathLst>
                <a:path w="1352899" h="399885">
                  <a:moveTo>
                    <a:pt x="0" y="0"/>
                  </a:moveTo>
                  <a:lnTo>
                    <a:pt x="1352899" y="0"/>
                  </a:lnTo>
                  <a:lnTo>
                    <a:pt x="1352899" y="399885"/>
                  </a:lnTo>
                  <a:lnTo>
                    <a:pt x="0" y="399885"/>
                  </a:lnTo>
                  <a:close/>
                </a:path>
              </a:pathLst>
            </a:custGeom>
            <a:solidFill>
              <a:srgbClr val="F6B340"/>
            </a:solidFill>
          </p:spPr>
          <p:txBody>
            <a:bodyPr/>
            <a:lstStyle/>
            <a:p>
              <a:endParaRPr lang="zh-CN" altLang="en-US"/>
            </a:p>
          </p:txBody>
        </p:sp>
        <p:sp>
          <p:nvSpPr>
            <p:cNvPr id="8" name="TextBox 13">
              <a:extLst>
                <a:ext uri="{FF2B5EF4-FFF2-40B4-BE49-F238E27FC236}">
                  <a16:creationId xmlns:a16="http://schemas.microsoft.com/office/drawing/2014/main" id="{C1541DA0-738C-CCBB-3B6B-B8B927723C09}"/>
                </a:ext>
              </a:extLst>
            </p:cNvPr>
            <p:cNvSpPr txBox="1"/>
            <p:nvPr/>
          </p:nvSpPr>
          <p:spPr>
            <a:xfrm>
              <a:off x="0" y="-47625"/>
              <a:ext cx="1352899" cy="447510"/>
            </a:xfrm>
            <a:prstGeom prst="rect">
              <a:avLst/>
            </a:prstGeom>
          </p:spPr>
          <p:txBody>
            <a:bodyPr lIns="50800" tIns="50800" rIns="50800" bIns="50800" rtlCol="0" anchor="ctr"/>
            <a:lstStyle/>
            <a:p>
              <a:pPr algn="ctr">
                <a:lnSpc>
                  <a:spcPts val="1649"/>
                </a:lnSpc>
              </a:pPr>
              <a:endParaRPr/>
            </a:p>
          </p:txBody>
        </p:sp>
      </p:grpSp>
      <p:sp>
        <p:nvSpPr>
          <p:cNvPr id="15" name="TextBox 14">
            <a:extLst>
              <a:ext uri="{FF2B5EF4-FFF2-40B4-BE49-F238E27FC236}">
                <a16:creationId xmlns:a16="http://schemas.microsoft.com/office/drawing/2014/main" id="{029C1CE6-6D2D-9418-F4CF-9B6F3ACD6546}"/>
              </a:ext>
            </a:extLst>
          </p:cNvPr>
          <p:cNvSpPr txBox="1"/>
          <p:nvPr/>
        </p:nvSpPr>
        <p:spPr>
          <a:xfrm>
            <a:off x="4075297" y="3396139"/>
            <a:ext cx="9347215" cy="1505540"/>
          </a:xfrm>
          <a:prstGeom prst="rect">
            <a:avLst/>
          </a:prstGeom>
        </p:spPr>
        <p:txBody>
          <a:bodyPr wrap="square" lIns="0" tIns="0" rIns="0" bIns="0" rtlCol="0" anchor="t">
            <a:spAutoFit/>
          </a:bodyPr>
          <a:lstStyle/>
          <a:p>
            <a:pPr algn="ctr">
              <a:lnSpc>
                <a:spcPts val="7888"/>
              </a:lnSpc>
            </a:pPr>
            <a:r>
              <a:rPr lang="en-US" sz="4930" b="1" dirty="0">
                <a:solidFill>
                  <a:srgbClr val="FFFFFF"/>
                </a:solidFill>
                <a:latin typeface="Quicksand Bold"/>
                <a:ea typeface="Quicksand Bold"/>
                <a:cs typeface="Quicksand Bold"/>
                <a:sym typeface="Quicksand Bold"/>
              </a:rPr>
              <a:t>TITLE</a:t>
            </a:r>
          </a:p>
          <a:p>
            <a:pPr algn="ctr"/>
            <a:r>
              <a:rPr lang="en-US" sz="3200" b="1" dirty="0">
                <a:solidFill>
                  <a:schemeClr val="tx1">
                    <a:lumMod val="75000"/>
                    <a:lumOff val="25000"/>
                  </a:schemeClr>
                </a:solidFill>
                <a:latin typeface="Quicksand Bold"/>
                <a:ea typeface="Quicksand Bold"/>
                <a:cs typeface="Quicksand Bold"/>
                <a:sym typeface="Quicksand Bold"/>
              </a:rPr>
              <a:t>Subtitle</a:t>
            </a:r>
          </a:p>
        </p:txBody>
      </p:sp>
      <p:sp>
        <p:nvSpPr>
          <p:cNvPr id="16" name="TextBox 10">
            <a:extLst>
              <a:ext uri="{FF2B5EF4-FFF2-40B4-BE49-F238E27FC236}">
                <a16:creationId xmlns:a16="http://schemas.microsoft.com/office/drawing/2014/main" id="{46318602-3F2E-DA88-32D4-D9E872A68B96}"/>
              </a:ext>
            </a:extLst>
          </p:cNvPr>
          <p:cNvSpPr txBox="1"/>
          <p:nvPr/>
        </p:nvSpPr>
        <p:spPr>
          <a:xfrm>
            <a:off x="9552014" y="7149533"/>
            <a:ext cx="7211986" cy="1160446"/>
          </a:xfrm>
          <a:prstGeom prst="rect">
            <a:avLst/>
          </a:prstGeom>
        </p:spPr>
        <p:txBody>
          <a:bodyPr wrap="square" lIns="0" tIns="0" rIns="0" bIns="0" rtlCol="0" anchor="t">
            <a:spAutoFit/>
          </a:bodyPr>
          <a:lstStyle/>
          <a:p>
            <a:pPr algn="ctr">
              <a:lnSpc>
                <a:spcPts val="5176"/>
              </a:lnSpc>
            </a:pPr>
            <a:r>
              <a:rPr lang="en-US" sz="3099" dirty="0">
                <a:solidFill>
                  <a:srgbClr val="4F90CD"/>
                </a:solidFill>
                <a:latin typeface="Helvetica Neue" panose="02000503000000020004" pitchFamily="2" charset="0"/>
                <a:ea typeface="Helvetica Neue" panose="02000503000000020004" pitchFamily="2" charset="0"/>
                <a:cs typeface="Helvetica Neue" panose="02000503000000020004" pitchFamily="2" charset="0"/>
                <a:sym typeface="Quicksand Bold"/>
              </a:rPr>
              <a:t>Presenter 2</a:t>
            </a:r>
          </a:p>
          <a:p>
            <a:pPr algn="ctr">
              <a:lnSpc>
                <a:spcPts val="4342"/>
              </a:lnSpc>
            </a:pPr>
            <a:r>
              <a:rPr lang="en-US" sz="26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sym typeface="Quicksand Bold"/>
              </a:rPr>
              <a:t>Job title</a:t>
            </a:r>
          </a:p>
        </p:txBody>
      </p:sp>
    </p:spTree>
    <p:extLst>
      <p:ext uri="{BB962C8B-B14F-4D97-AF65-F5344CB8AC3E}">
        <p14:creationId xmlns:p14="http://schemas.microsoft.com/office/powerpoint/2010/main" val="162831352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85ec44e-1bab-4c0b-9df0-6ba128686fc9" xsi:nil="true"/>
    <lcf76f155ced4ddcb4097134ff3c332f xmlns="63b91fa1-1192-499e-9a43-16b72276a61b">
      <Terms xmlns="http://schemas.microsoft.com/office/infopath/2007/PartnerControls"/>
    </lcf76f155ced4ddcb4097134ff3c332f>
    <Cleared_x003f_ xmlns="63b91fa1-1192-499e-9a43-16b72276a61b">false</Cleared_x003f_>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9F414A5477D46478353BF370E680E24" ma:contentTypeVersion="19" ma:contentTypeDescription="Create a new document." ma:contentTypeScope="" ma:versionID="666a5cbe8489ec4ef21cba6911cd8a32">
  <xsd:schema xmlns:xsd="http://www.w3.org/2001/XMLSchema" xmlns:xs="http://www.w3.org/2001/XMLSchema" xmlns:p="http://schemas.microsoft.com/office/2006/metadata/properties" xmlns:ns2="63b91fa1-1192-499e-9a43-16b72276a61b" xmlns:ns3="ab99840f-4a7d-4fcc-9a93-3cc56d00e024" xmlns:ns4="985ec44e-1bab-4c0b-9df0-6ba128686fc9" targetNamespace="http://schemas.microsoft.com/office/2006/metadata/properties" ma:root="true" ma:fieldsID="d5730fb8d591ddf904846aef72bb9f9a" ns2:_="" ns3:_="" ns4:_="">
    <xsd:import namespace="63b91fa1-1192-499e-9a43-16b72276a61b"/>
    <xsd:import namespace="ab99840f-4a7d-4fcc-9a93-3cc56d00e024"/>
    <xsd:import namespace="985ec44e-1bab-4c0b-9df0-6ba128686fc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element ref="ns2:Cleared_x003f_"/>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b91fa1-1192-499e-9a43-16b72276a6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Cleared_x003f_" ma:index="26" ma:displayName="Cleared? " ma:default="Pending review" ma:format="RadioButtons" ma:internalName="Cleared_x003f_">
      <xsd:simpleType>
        <xsd:restriction base="dms:Choice">
          <xsd:enumeration value="Yes"/>
          <xsd:enumeration value="No"/>
          <xsd:enumeration value="To be revised"/>
          <xsd:enumeration value="Pending review"/>
        </xsd:restriction>
      </xsd:simpleType>
    </xsd:element>
  </xsd:schema>
  <xsd:schema xmlns:xsd="http://www.w3.org/2001/XMLSchema" xmlns:xs="http://www.w3.org/2001/XMLSchema" xmlns:dms="http://schemas.microsoft.com/office/2006/documentManagement/types" xmlns:pc="http://schemas.microsoft.com/office/infopath/2007/PartnerControls" targetNamespace="ab99840f-4a7d-4fcc-9a93-3cc56d00e02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22dcb16-4e37-4ee4-b861-92b144748f17}" ma:internalName="TaxCatchAll" ma:showField="CatchAllData" ma:web="ab99840f-4a7d-4fcc-9a93-3cc56d00e0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4E38A7-9308-4F13-B3DF-C959C99DD184}">
  <ds:schemaRefs>
    <ds:schemaRef ds:uri="http://www.w3.org/XML/1998/namespace"/>
    <ds:schemaRef ds:uri="http://purl.org/dc/terms/"/>
    <ds:schemaRef ds:uri="ab99840f-4a7d-4fcc-9a93-3cc56d00e024"/>
    <ds:schemaRef ds:uri="http://schemas.microsoft.com/office/2006/documentManagement/types"/>
    <ds:schemaRef ds:uri="http://purl.org/dc/elements/1.1/"/>
    <ds:schemaRef ds:uri="http://purl.org/dc/dcmitype/"/>
    <ds:schemaRef ds:uri="http://schemas.microsoft.com/office/2006/metadata/properties"/>
    <ds:schemaRef ds:uri="http://schemas.openxmlformats.org/package/2006/metadata/core-properties"/>
    <ds:schemaRef ds:uri="http://schemas.microsoft.com/office/infopath/2007/PartnerControls"/>
    <ds:schemaRef ds:uri="985ec44e-1bab-4c0b-9df0-6ba128686fc9"/>
    <ds:schemaRef ds:uri="63b91fa1-1192-499e-9a43-16b72276a61b"/>
  </ds:schemaRefs>
</ds:datastoreItem>
</file>

<file path=customXml/itemProps2.xml><?xml version="1.0" encoding="utf-8"?>
<ds:datastoreItem xmlns:ds="http://schemas.openxmlformats.org/officeDocument/2006/customXml" ds:itemID="{BA030465-53B4-4CED-AC5E-AD226C883B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b91fa1-1192-499e-9a43-16b72276a61b"/>
    <ds:schemaRef ds:uri="ab99840f-4a7d-4fcc-9a93-3cc56d00e024"/>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3CFC430-FB2D-4F5D-A4E4-57FC29F6E57D}">
  <ds:schemaRefs>
    <ds:schemaRef ds:uri="http://schemas.microsoft.com/sharepoint/v3/contenttype/forms"/>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746</TotalTime>
  <Words>840</Words>
  <Application>Microsoft Macintosh PowerPoint</Application>
  <PresentationFormat>Custom</PresentationFormat>
  <Paragraphs>176</Paragraphs>
  <Slides>17</Slides>
  <Notes>4</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Quicksand Bold</vt:lpstr>
      <vt:lpstr>Quicksand</vt:lpstr>
      <vt:lpstr>Helvetica Neue</vt:lpstr>
      <vt:lpstr>Calibri</vt:lpstr>
      <vt:lpstr>Helvetica Neue Light</vt:lpstr>
      <vt:lpstr>Wingdings</vt:lpstr>
      <vt:lpstr>Roboto</vt:lpstr>
      <vt:lpstr>Symbol</vt:lpstr>
      <vt:lpstr>Aptos</vt:lpstr>
      <vt:lpstr>Arial</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Title here / bullets can be double deck</vt:lpstr>
      <vt:lpstr>Title here / graphics examples</vt:lpstr>
      <vt:lpstr>Title here / Table example</vt:lpstr>
      <vt:lpstr>Title here / map example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Monitoring the Transformative Commitments of the New Urban Agenda</dc:title>
  <dc:creator>Anna</dc:creator>
  <cp:lastModifiedBy>Bobae Lee</cp:lastModifiedBy>
  <cp:revision>81</cp:revision>
  <dcterms:created xsi:type="dcterms:W3CDTF">2006-08-16T00:00:00Z</dcterms:created>
  <dcterms:modified xsi:type="dcterms:W3CDTF">2025-02-20T10:34:56Z</dcterms:modified>
  <dc:identifier>DAGZCkUY6Yk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0x01010039F414A5477D46478353BF370E680E24</vt:lpwstr>
  </property>
  <property fmtid="{D5CDD505-2E9C-101B-9397-08002B2CF9AE}" pid="3" name="MediaServiceImageTags">
    <vt:lpwstr/>
  </property>
</Properties>
</file>