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  <p:sldMasterId id="2147483672" r:id="rId5"/>
    <p:sldMasterId id="2147483684" r:id="rId6"/>
  </p:sldMasterIdLst>
  <p:sldIdLst>
    <p:sldId id="256" r:id="rId7"/>
    <p:sldId id="1666" r:id="rId8"/>
    <p:sldId id="257" r:id="rId9"/>
    <p:sldId id="286" r:id="rId10"/>
    <p:sldId id="1667" r:id="rId11"/>
    <p:sldId id="1668" r:id="rId12"/>
    <p:sldId id="264" r:id="rId13"/>
    <p:sldId id="287" r:id="rId14"/>
    <p:sldId id="267" r:id="rId15"/>
    <p:sldId id="288" r:id="rId16"/>
  </p:sldIdLst>
  <p:sldSz cx="18288000" cy="10287000"/>
  <p:notesSz cx="6858000" cy="9144000"/>
  <p:embeddedFontLst>
    <p:embeddedFont>
      <p:font typeface="Quicksand Bold" pitchFamily="2" charset="77"/>
      <p:regular r:id="rId17"/>
      <p:bold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026EC9-3EB7-6816-7E7A-F08FD940296B}" name="Bobae Lee" initials="BL" userId="S::bobae.lee@un.org::1d5dd9aa-7bf8-46bb-9dbd-6ad3ddb11a9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90CD"/>
    <a:srgbClr val="EE293B"/>
    <a:srgbClr val="01AF9B"/>
    <a:srgbClr val="FDB7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43F6E6-8387-AD4F-9135-C73A9969C80B}" v="3" dt="2025-02-12T08:32:52.3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80" d="100"/>
          <a:sy n="80" d="100"/>
        </p:scale>
        <p:origin x="824" y="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font" Target="fonts/font4.fntdata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6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bae Lee" userId="1d5dd9aa-7bf8-46bb-9dbd-6ad3ddb11a9c" providerId="ADAL" clId="{5343F6E6-8387-AD4F-9135-C73A9969C80B}"/>
    <pc:docChg chg="undo custSel addSld delSld modSld sldOrd">
      <pc:chgData name="Bobae Lee" userId="1d5dd9aa-7bf8-46bb-9dbd-6ad3ddb11a9c" providerId="ADAL" clId="{5343F6E6-8387-AD4F-9135-C73A9969C80B}" dt="2025-02-12T08:34:50.056" v="126" actId="20577"/>
      <pc:docMkLst>
        <pc:docMk/>
      </pc:docMkLst>
      <pc:sldChg chg="addSp delSp modSp mod">
        <pc:chgData name="Bobae Lee" userId="1d5dd9aa-7bf8-46bb-9dbd-6ad3ddb11a9c" providerId="ADAL" clId="{5343F6E6-8387-AD4F-9135-C73A9969C80B}" dt="2025-02-12T08:30:43.746" v="5" actId="1076"/>
        <pc:sldMkLst>
          <pc:docMk/>
          <pc:sldMk cId="0" sldId="256"/>
        </pc:sldMkLst>
        <pc:picChg chg="add mod">
          <ac:chgData name="Bobae Lee" userId="1d5dd9aa-7bf8-46bb-9dbd-6ad3ddb11a9c" providerId="ADAL" clId="{5343F6E6-8387-AD4F-9135-C73A9969C80B}" dt="2025-02-12T08:30:43.746" v="5" actId="1076"/>
          <ac:picMkLst>
            <pc:docMk/>
            <pc:sldMk cId="0" sldId="256"/>
            <ac:picMk id="3" creationId="{FF5464B3-0EC9-4B0C-B74F-01833FD7E99D}"/>
          </ac:picMkLst>
        </pc:picChg>
        <pc:picChg chg="del">
          <ac:chgData name="Bobae Lee" userId="1d5dd9aa-7bf8-46bb-9dbd-6ad3ddb11a9c" providerId="ADAL" clId="{5343F6E6-8387-AD4F-9135-C73A9969C80B}" dt="2025-02-12T08:30:32.433" v="2" actId="478"/>
          <ac:picMkLst>
            <pc:docMk/>
            <pc:sldMk cId="0" sldId="256"/>
            <ac:picMk id="11" creationId="{624E0446-030E-0797-6365-54C72ADB2742}"/>
          </ac:picMkLst>
        </pc:picChg>
      </pc:sldChg>
      <pc:sldChg chg="del">
        <pc:chgData name="Bobae Lee" userId="1d5dd9aa-7bf8-46bb-9dbd-6ad3ddb11a9c" providerId="ADAL" clId="{5343F6E6-8387-AD4F-9135-C73A9969C80B}" dt="2025-02-12T08:31:14.049" v="7" actId="2696"/>
        <pc:sldMkLst>
          <pc:docMk/>
          <pc:sldMk cId="0" sldId="260"/>
        </pc:sldMkLst>
      </pc:sldChg>
      <pc:sldChg chg="del">
        <pc:chgData name="Bobae Lee" userId="1d5dd9aa-7bf8-46bb-9dbd-6ad3ddb11a9c" providerId="ADAL" clId="{5343F6E6-8387-AD4F-9135-C73A9969C80B}" dt="2025-02-12T08:31:14.049" v="7" actId="2696"/>
        <pc:sldMkLst>
          <pc:docMk/>
          <pc:sldMk cId="0" sldId="265"/>
        </pc:sldMkLst>
      </pc:sldChg>
      <pc:sldChg chg="modSp mod">
        <pc:chgData name="Bobae Lee" userId="1d5dd9aa-7bf8-46bb-9dbd-6ad3ddb11a9c" providerId="ADAL" clId="{5343F6E6-8387-AD4F-9135-C73A9969C80B}" dt="2025-02-12T08:32:26.406" v="15" actId="1076"/>
        <pc:sldMkLst>
          <pc:docMk/>
          <pc:sldMk cId="0" sldId="267"/>
        </pc:sldMkLst>
        <pc:spChg chg="mod">
          <ac:chgData name="Bobae Lee" userId="1d5dd9aa-7bf8-46bb-9dbd-6ad3ddb11a9c" providerId="ADAL" clId="{5343F6E6-8387-AD4F-9135-C73A9969C80B}" dt="2025-02-12T08:32:19.889" v="12" actId="14100"/>
          <ac:spMkLst>
            <pc:docMk/>
            <pc:sldMk cId="0" sldId="267"/>
            <ac:spMk id="10" creationId="{00000000-0000-0000-0000-000000000000}"/>
          </ac:spMkLst>
        </pc:spChg>
        <pc:picChg chg="mod">
          <ac:chgData name="Bobae Lee" userId="1d5dd9aa-7bf8-46bb-9dbd-6ad3ddb11a9c" providerId="ADAL" clId="{5343F6E6-8387-AD4F-9135-C73A9969C80B}" dt="2025-02-12T08:32:26.406" v="15" actId="1076"/>
          <ac:picMkLst>
            <pc:docMk/>
            <pc:sldMk cId="0" sldId="267"/>
            <ac:picMk id="4" creationId="{4081CFEE-5CE9-8619-22CD-5583058A273A}"/>
          </ac:picMkLst>
        </pc:picChg>
        <pc:picChg chg="mod">
          <ac:chgData name="Bobae Lee" userId="1d5dd9aa-7bf8-46bb-9dbd-6ad3ddb11a9c" providerId="ADAL" clId="{5343F6E6-8387-AD4F-9135-C73A9969C80B}" dt="2025-02-12T08:32:26.406" v="15" actId="1076"/>
          <ac:picMkLst>
            <pc:docMk/>
            <pc:sldMk cId="0" sldId="267"/>
            <ac:picMk id="5" creationId="{D588BD44-14B1-8666-EDB5-EF51B8E33CC6}"/>
          </ac:picMkLst>
        </pc:picChg>
      </pc:sldChg>
      <pc:sldChg chg="modSp mod">
        <pc:chgData name="Bobae Lee" userId="1d5dd9aa-7bf8-46bb-9dbd-6ad3ddb11a9c" providerId="ADAL" clId="{5343F6E6-8387-AD4F-9135-C73A9969C80B}" dt="2025-02-12T08:33:42.187" v="66" actId="20577"/>
        <pc:sldMkLst>
          <pc:docMk/>
          <pc:sldMk cId="875696225" sldId="286"/>
        </pc:sldMkLst>
        <pc:spChg chg="mod">
          <ac:chgData name="Bobae Lee" userId="1d5dd9aa-7bf8-46bb-9dbd-6ad3ddb11a9c" providerId="ADAL" clId="{5343F6E6-8387-AD4F-9135-C73A9969C80B}" dt="2025-02-12T08:33:42.187" v="66" actId="20577"/>
          <ac:spMkLst>
            <pc:docMk/>
            <pc:sldMk cId="875696225" sldId="286"/>
            <ac:spMk id="9" creationId="{4EA4F06A-2398-219B-C9FB-E72F4E3DC341}"/>
          </ac:spMkLst>
        </pc:spChg>
      </pc:sldChg>
      <pc:sldChg chg="delSp mod">
        <pc:chgData name="Bobae Lee" userId="1d5dd9aa-7bf8-46bb-9dbd-6ad3ddb11a9c" providerId="ADAL" clId="{5343F6E6-8387-AD4F-9135-C73A9969C80B}" dt="2025-02-12T08:30:27.892" v="1" actId="478"/>
        <pc:sldMkLst>
          <pc:docMk/>
          <pc:sldMk cId="2441121890" sldId="287"/>
        </pc:sldMkLst>
        <pc:spChg chg="del">
          <ac:chgData name="Bobae Lee" userId="1d5dd9aa-7bf8-46bb-9dbd-6ad3ddb11a9c" providerId="ADAL" clId="{5343F6E6-8387-AD4F-9135-C73A9969C80B}" dt="2025-02-12T08:30:27.892" v="1" actId="478"/>
          <ac:spMkLst>
            <pc:docMk/>
            <pc:sldMk cId="2441121890" sldId="287"/>
            <ac:spMk id="4" creationId="{DE043D3E-0BEB-CD2A-5F78-0B2EAA24BDB9}"/>
          </ac:spMkLst>
        </pc:spChg>
        <pc:picChg chg="del">
          <ac:chgData name="Bobae Lee" userId="1d5dd9aa-7bf8-46bb-9dbd-6ad3ddb11a9c" providerId="ADAL" clId="{5343F6E6-8387-AD4F-9135-C73A9969C80B}" dt="2025-02-12T08:30:25.619" v="0" actId="478"/>
          <ac:picMkLst>
            <pc:docMk/>
            <pc:sldMk cId="2441121890" sldId="287"/>
            <ac:picMk id="9" creationId="{7C1D4FF3-1664-922F-1699-6552ACB13902}"/>
          </ac:picMkLst>
        </pc:picChg>
      </pc:sldChg>
      <pc:sldChg chg="modSp mod">
        <pc:chgData name="Bobae Lee" userId="1d5dd9aa-7bf8-46bb-9dbd-6ad3ddb11a9c" providerId="ADAL" clId="{5343F6E6-8387-AD4F-9135-C73A9969C80B}" dt="2025-02-12T08:32:41.027" v="16" actId="2711"/>
        <pc:sldMkLst>
          <pc:docMk/>
          <pc:sldMk cId="1628313524" sldId="288"/>
        </pc:sldMkLst>
        <pc:spChg chg="mod">
          <ac:chgData name="Bobae Lee" userId="1d5dd9aa-7bf8-46bb-9dbd-6ad3ddb11a9c" providerId="ADAL" clId="{5343F6E6-8387-AD4F-9135-C73A9969C80B}" dt="2025-02-12T08:32:41.027" v="16" actId="2711"/>
          <ac:spMkLst>
            <pc:docMk/>
            <pc:sldMk cId="1628313524" sldId="288"/>
            <ac:spMk id="3" creationId="{F44F0F48-2527-B4AD-14C3-B6FCAAD07FFC}"/>
          </ac:spMkLst>
        </pc:spChg>
        <pc:spChg chg="mod">
          <ac:chgData name="Bobae Lee" userId="1d5dd9aa-7bf8-46bb-9dbd-6ad3ddb11a9c" providerId="ADAL" clId="{5343F6E6-8387-AD4F-9135-C73A9969C80B}" dt="2025-02-12T08:32:41.027" v="16" actId="2711"/>
          <ac:spMkLst>
            <pc:docMk/>
            <pc:sldMk cId="1628313524" sldId="288"/>
            <ac:spMk id="16" creationId="{46318602-3F2E-DA88-32D4-D9E872A68B96}"/>
          </ac:spMkLst>
        </pc:spChg>
      </pc:sldChg>
      <pc:sldChg chg="modSp add mod ord">
        <pc:chgData name="Bobae Lee" userId="1d5dd9aa-7bf8-46bb-9dbd-6ad3ddb11a9c" providerId="ADAL" clId="{5343F6E6-8387-AD4F-9135-C73A9969C80B}" dt="2025-02-12T08:34:50.056" v="126" actId="20577"/>
        <pc:sldMkLst>
          <pc:docMk/>
          <pc:sldMk cId="827098584" sldId="1666"/>
        </pc:sldMkLst>
        <pc:spChg chg="mod">
          <ac:chgData name="Bobae Lee" userId="1d5dd9aa-7bf8-46bb-9dbd-6ad3ddb11a9c" providerId="ADAL" clId="{5343F6E6-8387-AD4F-9135-C73A9969C80B}" dt="2025-02-12T08:34:50.056" v="126" actId="20577"/>
          <ac:spMkLst>
            <pc:docMk/>
            <pc:sldMk cId="827098584" sldId="1666"/>
            <ac:spMk id="4" creationId="{FCFFDC83-DD8A-E777-0035-EA6E138A4997}"/>
          </ac:spMkLst>
        </pc:spChg>
      </pc:sldChg>
      <pc:sldChg chg="add">
        <pc:chgData name="Bobae Lee" userId="1d5dd9aa-7bf8-46bb-9dbd-6ad3ddb11a9c" providerId="ADAL" clId="{5343F6E6-8387-AD4F-9135-C73A9969C80B}" dt="2025-02-12T08:31:08.476" v="6"/>
        <pc:sldMkLst>
          <pc:docMk/>
          <pc:sldMk cId="0" sldId="1667"/>
        </pc:sldMkLst>
      </pc:sldChg>
      <pc:sldChg chg="add">
        <pc:chgData name="Bobae Lee" userId="1d5dd9aa-7bf8-46bb-9dbd-6ad3ddb11a9c" providerId="ADAL" clId="{5343F6E6-8387-AD4F-9135-C73A9969C80B}" dt="2025-02-12T08:31:08.476" v="6"/>
        <pc:sldMkLst>
          <pc:docMk/>
          <pc:sldMk cId="0" sldId="1668"/>
        </pc:sldMkLst>
      </pc:sldChg>
    </pc:docChg>
  </pc:docChgLst>
  <pc:docChgLst>
    <pc:chgData name="Anna Saracco" userId="S::anna.saracco@un.org::05e1d614-38c0-4335-ad4b-4867941f403b" providerId="AD" clId="Web-{8C5B1F18-C3F3-A129-2984-FC3437C29EA4}"/>
    <pc:docChg chg="modSld">
      <pc:chgData name="Anna Saracco" userId="S::anna.saracco@un.org::05e1d614-38c0-4335-ad4b-4867941f403b" providerId="AD" clId="Web-{8C5B1F18-C3F3-A129-2984-FC3437C29EA4}" dt="2025-02-04T09:25:57.679" v="11"/>
      <pc:docMkLst>
        <pc:docMk/>
      </pc:docMkLst>
      <pc:sldChg chg="addSp delSp">
        <pc:chgData name="Anna Saracco" userId="S::anna.saracco@un.org::05e1d614-38c0-4335-ad4b-4867941f403b" providerId="AD" clId="Web-{8C5B1F18-C3F3-A129-2984-FC3437C29EA4}" dt="2025-02-04T09:25:57.679" v="11"/>
        <pc:sldMkLst>
          <pc:docMk/>
          <pc:sldMk cId="0" sldId="263"/>
        </pc:sldMkLst>
      </pc:sldChg>
    </pc:docChg>
  </pc:docChgLst>
  <pc:docChgLst>
    <pc:chgData name="Anna Saracco" userId="S::anna.saracco@un.org::05e1d614-38c0-4335-ad4b-4867941f403b" providerId="AD" clId="Web-{BB5F78B9-79AA-4404-C900-D03FCCCC6D62}"/>
    <pc:docChg chg="modSld">
      <pc:chgData name="Anna Saracco" userId="S::anna.saracco@un.org::05e1d614-38c0-4335-ad4b-4867941f403b" providerId="AD" clId="Web-{BB5F78B9-79AA-4404-C900-D03FCCCC6D62}" dt="2025-02-04T11:30:17.374" v="47" actId="20577"/>
      <pc:docMkLst>
        <pc:docMk/>
      </pc:docMkLst>
      <pc:sldChg chg="modSp">
        <pc:chgData name="Anna Saracco" userId="S::anna.saracco@un.org::05e1d614-38c0-4335-ad4b-4867941f403b" providerId="AD" clId="Web-{BB5F78B9-79AA-4404-C900-D03FCCCC6D62}" dt="2025-02-04T11:30:17.374" v="47" actId="20577"/>
        <pc:sldMkLst>
          <pc:docMk/>
          <pc:sldMk cId="0" sldId="265"/>
        </pc:sldMkLst>
        <pc:spChg chg="mod">
          <ac:chgData name="Anna Saracco" userId="S::anna.saracco@un.org::05e1d614-38c0-4335-ad4b-4867941f403b" providerId="AD" clId="Web-{BB5F78B9-79AA-4404-C900-D03FCCCC6D62}" dt="2025-02-04T11:30:17.374" v="47" actId="20577"/>
          <ac:spMkLst>
            <pc:docMk/>
            <pc:sldMk cId="0" sldId="265"/>
            <ac:spMk id="15" creationId="{6D70C531-F430-4486-4BE9-183C1331D49F}"/>
          </ac:spMkLst>
        </pc:spChg>
      </pc:sldChg>
    </pc:docChg>
  </pc:docChgLst>
  <pc:docChgLst>
    <pc:chgData name="Anna Saracco" userId="S::anna.saracco@un.org::05e1d614-38c0-4335-ad4b-4867941f403b" providerId="AD" clId="Web-{E756DCA5-F744-0406-5B0D-DB577CF3C16A}"/>
    <pc:docChg chg="modSld">
      <pc:chgData name="Anna Saracco" userId="S::anna.saracco@un.org::05e1d614-38c0-4335-ad4b-4867941f403b" providerId="AD" clId="Web-{E756DCA5-F744-0406-5B0D-DB577CF3C16A}" dt="2025-01-14T10:32:34.096" v="15" actId="20577"/>
      <pc:docMkLst>
        <pc:docMk/>
      </pc:docMkLst>
      <pc:sldChg chg="modSp">
        <pc:chgData name="Anna Saracco" userId="S::anna.saracco@un.org::05e1d614-38c0-4335-ad4b-4867941f403b" providerId="AD" clId="Web-{E756DCA5-F744-0406-5B0D-DB577CF3C16A}" dt="2025-01-14T10:32:34.096" v="15" actId="20577"/>
        <pc:sldMkLst>
          <pc:docMk/>
          <pc:sldMk cId="0" sldId="275"/>
        </pc:sldMkLst>
      </pc:sldChg>
    </pc:docChg>
  </pc:docChgLst>
  <pc:docChgLst>
    <pc:chgData name="Anna Saracco" userId="S::anna.saracco@un.org::05e1d614-38c0-4335-ad4b-4867941f403b" providerId="AD" clId="Web-{12184532-2FC7-C706-2F86-D0B697C7385B}"/>
    <pc:docChg chg="modSld">
      <pc:chgData name="Anna Saracco" userId="S::anna.saracco@un.org::05e1d614-38c0-4335-ad4b-4867941f403b" providerId="AD" clId="Web-{12184532-2FC7-C706-2F86-D0B697C7385B}" dt="2025-02-03T15:34:52.940" v="190" actId="1076"/>
      <pc:docMkLst>
        <pc:docMk/>
      </pc:docMkLst>
      <pc:sldChg chg="addSp delSp modSp">
        <pc:chgData name="Anna Saracco" userId="S::anna.saracco@un.org::05e1d614-38c0-4335-ad4b-4867941f403b" providerId="AD" clId="Web-{12184532-2FC7-C706-2F86-D0B697C7385B}" dt="2025-02-03T15:34:52.940" v="190" actId="1076"/>
        <pc:sldMkLst>
          <pc:docMk/>
          <pc:sldMk cId="0" sldId="265"/>
        </pc:sldMkLst>
        <pc:spChg chg="add mod">
          <ac:chgData name="Anna Saracco" userId="S::anna.saracco@un.org::05e1d614-38c0-4335-ad4b-4867941f403b" providerId="AD" clId="Web-{12184532-2FC7-C706-2F86-D0B697C7385B}" dt="2025-02-03T15:23:52.990" v="178" actId="1076"/>
          <ac:spMkLst>
            <pc:docMk/>
            <pc:sldMk cId="0" sldId="265"/>
            <ac:spMk id="2" creationId="{01AEE110-9D85-FFF2-3686-AA608119C0B3}"/>
          </ac:spMkLst>
        </pc:spChg>
        <pc:spChg chg="add mod">
          <ac:chgData name="Anna Saracco" userId="S::anna.saracco@un.org::05e1d614-38c0-4335-ad4b-4867941f403b" providerId="AD" clId="Web-{12184532-2FC7-C706-2F86-D0B697C7385B}" dt="2025-02-03T15:23:59.068" v="179" actId="1076"/>
          <ac:spMkLst>
            <pc:docMk/>
            <pc:sldMk cId="0" sldId="265"/>
            <ac:spMk id="3" creationId="{63257246-7EED-B80A-01AF-BB7D1900119B}"/>
          </ac:spMkLst>
        </pc:spChg>
        <pc:spChg chg="add mod">
          <ac:chgData name="Anna Saracco" userId="S::anna.saracco@un.org::05e1d614-38c0-4335-ad4b-4867941f403b" providerId="AD" clId="Web-{12184532-2FC7-C706-2F86-D0B697C7385B}" dt="2025-02-03T15:24:05.521" v="180" actId="1076"/>
          <ac:spMkLst>
            <pc:docMk/>
            <pc:sldMk cId="0" sldId="265"/>
            <ac:spMk id="4" creationId="{8BBCB56D-B7F4-339E-CD5A-F2CDD213EFC1}"/>
          </ac:spMkLst>
        </pc:spChg>
        <pc:spChg chg="add mod">
          <ac:chgData name="Anna Saracco" userId="S::anna.saracco@un.org::05e1d614-38c0-4335-ad4b-4867941f403b" providerId="AD" clId="Web-{12184532-2FC7-C706-2F86-D0B697C7385B}" dt="2025-02-03T15:24:12.131" v="181" actId="1076"/>
          <ac:spMkLst>
            <pc:docMk/>
            <pc:sldMk cId="0" sldId="265"/>
            <ac:spMk id="5" creationId="{CDC44D55-35BA-4F14-1F77-6019BB811109}"/>
          </ac:spMkLst>
        </pc:spChg>
        <pc:spChg chg="mod">
          <ac:chgData name="Anna Saracco" userId="S::anna.saracco@un.org::05e1d614-38c0-4335-ad4b-4867941f403b" providerId="AD" clId="Web-{12184532-2FC7-C706-2F86-D0B697C7385B}" dt="2025-02-03T15:21:08.471" v="81" actId="1076"/>
          <ac:spMkLst>
            <pc:docMk/>
            <pc:sldMk cId="0" sldId="265"/>
            <ac:spMk id="6" creationId="{B49543F4-9ECB-63F7-B8F1-AB4B89EFD6D7}"/>
          </ac:spMkLst>
        </pc:spChg>
        <pc:spChg chg="mod">
          <ac:chgData name="Anna Saracco" userId="S::anna.saracco@un.org::05e1d614-38c0-4335-ad4b-4867941f403b" providerId="AD" clId="Web-{12184532-2FC7-C706-2F86-D0B697C7385B}" dt="2025-02-03T15:23:35.458" v="176" actId="1076"/>
          <ac:spMkLst>
            <pc:docMk/>
            <pc:sldMk cId="0" sldId="265"/>
            <ac:spMk id="7" creationId="{74C2CCD2-0F2F-DDA4-33B1-3E4427AFDEFF}"/>
          </ac:spMkLst>
        </pc:spChg>
        <pc:spChg chg="mod">
          <ac:chgData name="Anna Saracco" userId="S::anna.saracco@un.org::05e1d614-38c0-4335-ad4b-4867941f403b" providerId="AD" clId="Web-{12184532-2FC7-C706-2F86-D0B697C7385B}" dt="2025-02-03T15:23:42.380" v="177" actId="1076"/>
          <ac:spMkLst>
            <pc:docMk/>
            <pc:sldMk cId="0" sldId="265"/>
            <ac:spMk id="9" creationId="{CD1F3081-54EA-A9DD-F92D-89BC0E1935A5}"/>
          </ac:spMkLst>
        </pc:spChg>
        <pc:spChg chg="add mod">
          <ac:chgData name="Anna Saracco" userId="S::anna.saracco@un.org::05e1d614-38c0-4335-ad4b-4867941f403b" providerId="AD" clId="Web-{12184532-2FC7-C706-2F86-D0B697C7385B}" dt="2025-02-03T15:24:18.459" v="182" actId="1076"/>
          <ac:spMkLst>
            <pc:docMk/>
            <pc:sldMk cId="0" sldId="265"/>
            <ac:spMk id="10" creationId="{B0AEE4A0-4263-325D-CF14-D35C77968D33}"/>
          </ac:spMkLst>
        </pc:spChg>
        <pc:spChg chg="add mod">
          <ac:chgData name="Anna Saracco" userId="S::anna.saracco@un.org::05e1d614-38c0-4335-ad4b-4867941f403b" providerId="AD" clId="Web-{12184532-2FC7-C706-2F86-D0B697C7385B}" dt="2025-02-03T15:34:52.940" v="190" actId="1076"/>
          <ac:spMkLst>
            <pc:docMk/>
            <pc:sldMk cId="0" sldId="265"/>
            <ac:spMk id="12" creationId="{3F3AB441-3F9A-689C-7E6B-BC24D578D6C8}"/>
          </ac:spMkLst>
        </pc:spChg>
        <pc:spChg chg="add mod">
          <ac:chgData name="Anna Saracco" userId="S::anna.saracco@un.org::05e1d614-38c0-4335-ad4b-4867941f403b" providerId="AD" clId="Web-{12184532-2FC7-C706-2F86-D0B697C7385B}" dt="2025-02-03T15:22:51.082" v="158" actId="20577"/>
          <ac:spMkLst>
            <pc:docMk/>
            <pc:sldMk cId="0" sldId="265"/>
            <ac:spMk id="13" creationId="{931DB905-46F0-4E92-BB46-16609EEAF028}"/>
          </ac:spMkLst>
        </pc:spChg>
        <pc:spChg chg="add mod">
          <ac:chgData name="Anna Saracco" userId="S::anna.saracco@un.org::05e1d614-38c0-4335-ad4b-4867941f403b" providerId="AD" clId="Web-{12184532-2FC7-C706-2F86-D0B697C7385B}" dt="2025-02-03T15:24:22.178" v="183" actId="1076"/>
          <ac:spMkLst>
            <pc:docMk/>
            <pc:sldMk cId="0" sldId="265"/>
            <ac:spMk id="14" creationId="{DBC6AD47-D1D1-9E7B-F082-D8137B604176}"/>
          </ac:spMkLst>
        </pc:spChg>
        <pc:spChg chg="add mod">
          <ac:chgData name="Anna Saracco" userId="S::anna.saracco@un.org::05e1d614-38c0-4335-ad4b-4867941f403b" providerId="AD" clId="Web-{12184532-2FC7-C706-2F86-D0B697C7385B}" dt="2025-02-03T15:24:27.693" v="185" actId="1076"/>
          <ac:spMkLst>
            <pc:docMk/>
            <pc:sldMk cId="0" sldId="265"/>
            <ac:spMk id="15" creationId="{6D70C531-F430-4486-4BE9-183C1331D49F}"/>
          </ac:spMkLst>
        </pc:spChg>
        <pc:spChg chg="mod">
          <ac:chgData name="Anna Saracco" userId="S::anna.saracco@un.org::05e1d614-38c0-4335-ad4b-4867941f403b" providerId="AD" clId="Web-{12184532-2FC7-C706-2F86-D0B697C7385B}" dt="2025-02-03T15:28:10.401" v="189" actId="20577"/>
          <ac:spMkLst>
            <pc:docMk/>
            <pc:sldMk cId="0" sldId="265"/>
            <ac:spMk id="17" creationId="{20F3D0FD-BE7B-F0E4-AC6A-4C7E7451BCBD}"/>
          </ac:spMkLst>
        </pc:spChg>
      </pc:sldChg>
    </pc:docChg>
  </pc:docChgLst>
  <pc:docChgLst>
    <pc:chgData name="Anna Saracco" userId="05e1d614-38c0-4335-ad4b-4867941f403b" providerId="ADAL" clId="{1E2DF774-D802-471C-9E86-202000DD93D8}"/>
    <pc:docChg chg="undo custSel addSld delSld modSld sldOrd">
      <pc:chgData name="Anna Saracco" userId="05e1d614-38c0-4335-ad4b-4867941f403b" providerId="ADAL" clId="{1E2DF774-D802-471C-9E86-202000DD93D8}" dt="2025-02-05T16:38:13.145" v="1660" actId="1076"/>
      <pc:docMkLst>
        <pc:docMk/>
      </pc:docMkLst>
      <pc:sldChg chg="modSp mod">
        <pc:chgData name="Anna Saracco" userId="05e1d614-38c0-4335-ad4b-4867941f403b" providerId="ADAL" clId="{1E2DF774-D802-471C-9E86-202000DD93D8}" dt="2025-02-03T17:25:41.614" v="1423" actId="2711"/>
        <pc:sldMkLst>
          <pc:docMk/>
          <pc:sldMk cId="0" sldId="256"/>
        </pc:sldMkLst>
        <pc:spChg chg="mod">
          <ac:chgData name="Anna Saracco" userId="05e1d614-38c0-4335-ad4b-4867941f403b" providerId="ADAL" clId="{1E2DF774-D802-471C-9E86-202000DD93D8}" dt="2025-02-03T17:25:41.614" v="1423" actId="2711"/>
          <ac:spMkLst>
            <pc:docMk/>
            <pc:sldMk cId="0" sldId="256"/>
            <ac:spMk id="9" creationId="{00000000-0000-0000-0000-000000000000}"/>
          </ac:spMkLst>
        </pc:spChg>
        <pc:grpChg chg="mod">
          <ac:chgData name="Anna Saracco" userId="05e1d614-38c0-4335-ad4b-4867941f403b" providerId="ADAL" clId="{1E2DF774-D802-471C-9E86-202000DD93D8}" dt="2025-02-03T17:24:15.454" v="1416" actId="1076"/>
          <ac:grpSpMkLst>
            <pc:docMk/>
            <pc:sldMk cId="0" sldId="256"/>
            <ac:grpSpMk id="6" creationId="{00000000-0000-0000-0000-000000000000}"/>
          </ac:grpSpMkLst>
        </pc:grpChg>
      </pc:sldChg>
      <pc:sldChg chg="del">
        <pc:chgData name="Anna Saracco" userId="05e1d614-38c0-4335-ad4b-4867941f403b" providerId="ADAL" clId="{1E2DF774-D802-471C-9E86-202000DD93D8}" dt="2025-02-04T09:29:40.251" v="1556" actId="47"/>
        <pc:sldMkLst>
          <pc:docMk/>
          <pc:sldMk cId="0" sldId="258"/>
        </pc:sldMkLst>
      </pc:sldChg>
      <pc:sldChg chg="addSp modSp mod">
        <pc:chgData name="Anna Saracco" userId="05e1d614-38c0-4335-ad4b-4867941f403b" providerId="ADAL" clId="{1E2DF774-D802-471C-9E86-202000DD93D8}" dt="2025-02-04T09:54:17.437" v="1655" actId="1076"/>
        <pc:sldMkLst>
          <pc:docMk/>
          <pc:sldMk cId="0" sldId="260"/>
        </pc:sldMkLst>
        <pc:spChg chg="add mod">
          <ac:chgData name="Anna Saracco" userId="05e1d614-38c0-4335-ad4b-4867941f403b" providerId="ADAL" clId="{1E2DF774-D802-471C-9E86-202000DD93D8}" dt="2025-02-04T09:35:42.223" v="1622" actId="20577"/>
          <ac:spMkLst>
            <pc:docMk/>
            <pc:sldMk cId="0" sldId="260"/>
            <ac:spMk id="2" creationId="{8073EB63-9E6F-F981-1CC7-0BB71954E1BB}"/>
          </ac:spMkLst>
        </pc:spChg>
        <pc:spChg chg="mod">
          <ac:chgData name="Anna Saracco" userId="05e1d614-38c0-4335-ad4b-4867941f403b" providerId="ADAL" clId="{1E2DF774-D802-471C-9E86-202000DD93D8}" dt="2025-02-04T09:29:29.840" v="1554" actId="1076"/>
          <ac:spMkLst>
            <pc:docMk/>
            <pc:sldMk cId="0" sldId="260"/>
            <ac:spMk id="10" creationId="{00000000-0000-0000-0000-000000000000}"/>
          </ac:spMkLst>
        </pc:spChg>
        <pc:spChg chg="mod">
          <ac:chgData name="Anna Saracco" userId="05e1d614-38c0-4335-ad4b-4867941f403b" providerId="ADAL" clId="{1E2DF774-D802-471C-9E86-202000DD93D8}" dt="2025-02-04T09:54:17.437" v="1655" actId="1076"/>
          <ac:spMkLst>
            <pc:docMk/>
            <pc:sldMk cId="0" sldId="260"/>
            <ac:spMk id="11" creationId="{00000000-0000-0000-0000-000000000000}"/>
          </ac:spMkLst>
        </pc:spChg>
        <pc:spChg chg="mod">
          <ac:chgData name="Anna Saracco" userId="05e1d614-38c0-4335-ad4b-4867941f403b" providerId="ADAL" clId="{1E2DF774-D802-471C-9E86-202000DD93D8}" dt="2025-02-04T09:35:47.403" v="1625" actId="20577"/>
          <ac:spMkLst>
            <pc:docMk/>
            <pc:sldMk cId="0" sldId="260"/>
            <ac:spMk id="12" creationId="{00000000-0000-0000-0000-000000000000}"/>
          </ac:spMkLst>
        </pc:spChg>
        <pc:spChg chg="mod">
          <ac:chgData name="Anna Saracco" userId="05e1d614-38c0-4335-ad4b-4867941f403b" providerId="ADAL" clId="{1E2DF774-D802-471C-9E86-202000DD93D8}" dt="2025-02-04T09:29:27.200" v="1553" actId="1076"/>
          <ac:spMkLst>
            <pc:docMk/>
            <pc:sldMk cId="0" sldId="260"/>
            <ac:spMk id="13" creationId="{00000000-0000-0000-0000-000000000000}"/>
          </ac:spMkLst>
        </pc:spChg>
        <pc:spChg chg="mod">
          <ac:chgData name="Anna Saracco" userId="05e1d614-38c0-4335-ad4b-4867941f403b" providerId="ADAL" clId="{1E2DF774-D802-471C-9E86-202000DD93D8}" dt="2025-02-04T09:54:11.916" v="1654" actId="20577"/>
          <ac:spMkLst>
            <pc:docMk/>
            <pc:sldMk cId="0" sldId="260"/>
            <ac:spMk id="14" creationId="{00000000-0000-0000-0000-000000000000}"/>
          </ac:spMkLst>
        </pc:spChg>
      </pc:sldChg>
      <pc:sldChg chg="del">
        <pc:chgData name="Anna Saracco" userId="05e1d614-38c0-4335-ad4b-4867941f403b" providerId="ADAL" clId="{1E2DF774-D802-471C-9E86-202000DD93D8}" dt="2025-02-03T17:00:30.339" v="1145" actId="2696"/>
        <pc:sldMkLst>
          <pc:docMk/>
          <pc:sldMk cId="0" sldId="261"/>
        </pc:sldMkLst>
      </pc:sldChg>
      <pc:sldChg chg="addSp delSp modSp del mod">
        <pc:chgData name="Anna Saracco" userId="05e1d614-38c0-4335-ad4b-4867941f403b" providerId="ADAL" clId="{1E2DF774-D802-471C-9E86-202000DD93D8}" dt="2025-02-04T09:27:30.915" v="1495" actId="47"/>
        <pc:sldMkLst>
          <pc:docMk/>
          <pc:sldMk cId="0" sldId="263"/>
        </pc:sldMkLst>
      </pc:sldChg>
      <pc:sldChg chg="ord">
        <pc:chgData name="Anna Saracco" userId="05e1d614-38c0-4335-ad4b-4867941f403b" providerId="ADAL" clId="{1E2DF774-D802-471C-9E86-202000DD93D8}" dt="2025-02-04T09:36:51.571" v="1627"/>
        <pc:sldMkLst>
          <pc:docMk/>
          <pc:sldMk cId="0" sldId="264"/>
        </pc:sldMkLst>
      </pc:sldChg>
      <pc:sldChg chg="addSp delSp modSp mod ord">
        <pc:chgData name="Anna Saracco" userId="05e1d614-38c0-4335-ad4b-4867941f403b" providerId="ADAL" clId="{1E2DF774-D802-471C-9E86-202000DD93D8}" dt="2025-02-03T22:50:47.928" v="1494" actId="1076"/>
        <pc:sldMkLst>
          <pc:docMk/>
          <pc:sldMk cId="0" sldId="265"/>
        </pc:sldMkLst>
        <pc:spChg chg="mod">
          <ac:chgData name="Anna Saracco" userId="05e1d614-38c0-4335-ad4b-4867941f403b" providerId="ADAL" clId="{1E2DF774-D802-471C-9E86-202000DD93D8}" dt="2025-02-03T15:55:57.806" v="507" actId="1076"/>
          <ac:spMkLst>
            <pc:docMk/>
            <pc:sldMk cId="0" sldId="265"/>
            <ac:spMk id="2" creationId="{01AEE110-9D85-FFF2-3686-AA608119C0B3}"/>
          </ac:spMkLst>
        </pc:spChg>
        <pc:spChg chg="mod">
          <ac:chgData name="Anna Saracco" userId="05e1d614-38c0-4335-ad4b-4867941f403b" providerId="ADAL" clId="{1E2DF774-D802-471C-9E86-202000DD93D8}" dt="2025-02-03T17:27:02.960" v="1441" actId="1035"/>
          <ac:spMkLst>
            <pc:docMk/>
            <pc:sldMk cId="0" sldId="265"/>
            <ac:spMk id="3" creationId="{63257246-7EED-B80A-01AF-BB7D1900119B}"/>
          </ac:spMkLst>
        </pc:spChg>
        <pc:spChg chg="mod">
          <ac:chgData name="Anna Saracco" userId="05e1d614-38c0-4335-ad4b-4867941f403b" providerId="ADAL" clId="{1E2DF774-D802-471C-9E86-202000DD93D8}" dt="2025-02-03T17:31:46.227" v="1472" actId="1076"/>
          <ac:spMkLst>
            <pc:docMk/>
            <pc:sldMk cId="0" sldId="265"/>
            <ac:spMk id="4" creationId="{8BBCB56D-B7F4-339E-CD5A-F2CDD213EFC1}"/>
          </ac:spMkLst>
        </pc:spChg>
        <pc:spChg chg="mod">
          <ac:chgData name="Anna Saracco" userId="05e1d614-38c0-4335-ad4b-4867941f403b" providerId="ADAL" clId="{1E2DF774-D802-471C-9E86-202000DD93D8}" dt="2025-02-03T17:31:49.861" v="1473" actId="1076"/>
          <ac:spMkLst>
            <pc:docMk/>
            <pc:sldMk cId="0" sldId="265"/>
            <ac:spMk id="5" creationId="{CDC44D55-35BA-4F14-1F77-6019BB811109}"/>
          </ac:spMkLst>
        </pc:spChg>
        <pc:spChg chg="add mod">
          <ac:chgData name="Anna Saracco" userId="05e1d614-38c0-4335-ad4b-4867941f403b" providerId="ADAL" clId="{1E2DF774-D802-471C-9E86-202000DD93D8}" dt="2025-02-03T15:44:20.903" v="243" actId="1038"/>
          <ac:spMkLst>
            <pc:docMk/>
            <pc:sldMk cId="0" sldId="265"/>
            <ac:spMk id="6" creationId="{B49543F4-9ECB-63F7-B8F1-AB4B89EFD6D7}"/>
          </ac:spMkLst>
        </pc:spChg>
        <pc:spChg chg="add mod">
          <ac:chgData name="Anna Saracco" userId="05e1d614-38c0-4335-ad4b-4867941f403b" providerId="ADAL" clId="{1E2DF774-D802-471C-9E86-202000DD93D8}" dt="2025-02-03T15:53:31.931" v="459" actId="1035"/>
          <ac:spMkLst>
            <pc:docMk/>
            <pc:sldMk cId="0" sldId="265"/>
            <ac:spMk id="7" creationId="{74C2CCD2-0F2F-DDA4-33B1-3E4427AFDEFF}"/>
          </ac:spMkLst>
        </pc:spChg>
        <pc:spChg chg="mod">
          <ac:chgData name="Anna Saracco" userId="05e1d614-38c0-4335-ad4b-4867941f403b" providerId="ADAL" clId="{1E2DF774-D802-471C-9E86-202000DD93D8}" dt="2025-02-03T17:26:57.633" v="1438" actId="1076"/>
          <ac:spMkLst>
            <pc:docMk/>
            <pc:sldMk cId="0" sldId="265"/>
            <ac:spMk id="8" creationId="{00000000-0000-0000-0000-000000000000}"/>
          </ac:spMkLst>
        </pc:spChg>
        <pc:spChg chg="add mod">
          <ac:chgData name="Anna Saracco" userId="05e1d614-38c0-4335-ad4b-4867941f403b" providerId="ADAL" clId="{1E2DF774-D802-471C-9E86-202000DD93D8}" dt="2025-02-03T17:27:02.960" v="1441" actId="1035"/>
          <ac:spMkLst>
            <pc:docMk/>
            <pc:sldMk cId="0" sldId="265"/>
            <ac:spMk id="9" creationId="{CD1F3081-54EA-A9DD-F92D-89BC0E1935A5}"/>
          </ac:spMkLst>
        </pc:spChg>
        <pc:spChg chg="mod">
          <ac:chgData name="Anna Saracco" userId="05e1d614-38c0-4335-ad4b-4867941f403b" providerId="ADAL" clId="{1E2DF774-D802-471C-9E86-202000DD93D8}" dt="2025-02-03T17:31:57.685" v="1474" actId="1076"/>
          <ac:spMkLst>
            <pc:docMk/>
            <pc:sldMk cId="0" sldId="265"/>
            <ac:spMk id="10" creationId="{B0AEE4A0-4263-325D-CF14-D35C77968D33}"/>
          </ac:spMkLst>
        </pc:spChg>
        <pc:spChg chg="mod">
          <ac:chgData name="Anna Saracco" userId="05e1d614-38c0-4335-ad4b-4867941f403b" providerId="ADAL" clId="{1E2DF774-D802-471C-9E86-202000DD93D8}" dt="2025-02-03T16:00:58.416" v="707" actId="1038"/>
          <ac:spMkLst>
            <pc:docMk/>
            <pc:sldMk cId="0" sldId="265"/>
            <ac:spMk id="12" creationId="{3F3AB441-3F9A-689C-7E6B-BC24D578D6C8}"/>
          </ac:spMkLst>
        </pc:spChg>
        <pc:spChg chg="mod">
          <ac:chgData name="Anna Saracco" userId="05e1d614-38c0-4335-ad4b-4867941f403b" providerId="ADAL" clId="{1E2DF774-D802-471C-9E86-202000DD93D8}" dt="2025-02-03T16:00:58.416" v="707" actId="1038"/>
          <ac:spMkLst>
            <pc:docMk/>
            <pc:sldMk cId="0" sldId="265"/>
            <ac:spMk id="13" creationId="{931DB905-46F0-4E92-BB46-16609EEAF028}"/>
          </ac:spMkLst>
        </pc:spChg>
        <pc:spChg chg="mod">
          <ac:chgData name="Anna Saracco" userId="05e1d614-38c0-4335-ad4b-4867941f403b" providerId="ADAL" clId="{1E2DF774-D802-471C-9E86-202000DD93D8}" dt="2025-02-03T17:32:29.983" v="1478" actId="1076"/>
          <ac:spMkLst>
            <pc:docMk/>
            <pc:sldMk cId="0" sldId="265"/>
            <ac:spMk id="14" creationId="{DBC6AD47-D1D1-9E7B-F082-D8137B604176}"/>
          </ac:spMkLst>
        </pc:spChg>
        <pc:spChg chg="mod">
          <ac:chgData name="Anna Saracco" userId="05e1d614-38c0-4335-ad4b-4867941f403b" providerId="ADAL" clId="{1E2DF774-D802-471C-9E86-202000DD93D8}" dt="2025-02-03T17:26:37.566" v="1436" actId="114"/>
          <ac:spMkLst>
            <pc:docMk/>
            <pc:sldMk cId="0" sldId="265"/>
            <ac:spMk id="15" creationId="{6D70C531-F430-4486-4BE9-183C1331D49F}"/>
          </ac:spMkLst>
        </pc:spChg>
        <pc:spChg chg="add mod">
          <ac:chgData name="Anna Saracco" userId="05e1d614-38c0-4335-ad4b-4867941f403b" providerId="ADAL" clId="{1E2DF774-D802-471C-9E86-202000DD93D8}" dt="2025-02-03T17:32:33.415" v="1479" actId="1076"/>
          <ac:spMkLst>
            <pc:docMk/>
            <pc:sldMk cId="0" sldId="265"/>
            <ac:spMk id="16" creationId="{D5710205-3C71-9B31-553A-88595780E532}"/>
          </ac:spMkLst>
        </pc:spChg>
        <pc:spChg chg="add mod">
          <ac:chgData name="Anna Saracco" userId="05e1d614-38c0-4335-ad4b-4867941f403b" providerId="ADAL" clId="{1E2DF774-D802-471C-9E86-202000DD93D8}" dt="2025-02-03T17:32:36.624" v="1480" actId="1076"/>
          <ac:spMkLst>
            <pc:docMk/>
            <pc:sldMk cId="0" sldId="265"/>
            <ac:spMk id="17" creationId="{20F3D0FD-BE7B-F0E4-AC6A-4C7E7451BCBD}"/>
          </ac:spMkLst>
        </pc:spChg>
        <pc:spChg chg="add mod">
          <ac:chgData name="Anna Saracco" userId="05e1d614-38c0-4335-ad4b-4867941f403b" providerId="ADAL" clId="{1E2DF774-D802-471C-9E86-202000DD93D8}" dt="2025-02-03T17:32:39.208" v="1481" actId="1076"/>
          <ac:spMkLst>
            <pc:docMk/>
            <pc:sldMk cId="0" sldId="265"/>
            <ac:spMk id="18" creationId="{DC861488-6C87-D6A8-D8D6-B1749ED3333F}"/>
          </ac:spMkLst>
        </pc:spChg>
        <pc:spChg chg="add mod">
          <ac:chgData name="Anna Saracco" userId="05e1d614-38c0-4335-ad4b-4867941f403b" providerId="ADAL" clId="{1E2DF774-D802-471C-9E86-202000DD93D8}" dt="2025-02-03T17:32:41.471" v="1482" actId="1076"/>
          <ac:spMkLst>
            <pc:docMk/>
            <pc:sldMk cId="0" sldId="265"/>
            <ac:spMk id="19" creationId="{54A241B4-8F94-16D7-4090-F6F34150406B}"/>
          </ac:spMkLst>
        </pc:spChg>
        <pc:spChg chg="add mod">
          <ac:chgData name="Anna Saracco" userId="05e1d614-38c0-4335-ad4b-4867941f403b" providerId="ADAL" clId="{1E2DF774-D802-471C-9E86-202000DD93D8}" dt="2025-02-03T17:32:43.808" v="1483" actId="1076"/>
          <ac:spMkLst>
            <pc:docMk/>
            <pc:sldMk cId="0" sldId="265"/>
            <ac:spMk id="20" creationId="{73962C40-EABD-CE6A-B2D1-9A308D26C06A}"/>
          </ac:spMkLst>
        </pc:spChg>
        <pc:spChg chg="add mod">
          <ac:chgData name="Anna Saracco" userId="05e1d614-38c0-4335-ad4b-4867941f403b" providerId="ADAL" clId="{1E2DF774-D802-471C-9E86-202000DD93D8}" dt="2025-02-03T17:31:21.635" v="1469" actId="1036"/>
          <ac:spMkLst>
            <pc:docMk/>
            <pc:sldMk cId="0" sldId="265"/>
            <ac:spMk id="21" creationId="{1A06055E-23A5-E2C3-B764-E7E698659C5B}"/>
          </ac:spMkLst>
        </pc:spChg>
        <pc:spChg chg="add mod">
          <ac:chgData name="Anna Saracco" userId="05e1d614-38c0-4335-ad4b-4867941f403b" providerId="ADAL" clId="{1E2DF774-D802-471C-9E86-202000DD93D8}" dt="2025-02-03T17:32:58.789" v="1490" actId="1037"/>
          <ac:spMkLst>
            <pc:docMk/>
            <pc:sldMk cId="0" sldId="265"/>
            <ac:spMk id="28" creationId="{6FA80392-83BA-F0E8-10B8-047BA93D1E8C}"/>
          </ac:spMkLst>
        </pc:spChg>
        <pc:spChg chg="add mod">
          <ac:chgData name="Anna Saracco" userId="05e1d614-38c0-4335-ad4b-4867941f403b" providerId="ADAL" clId="{1E2DF774-D802-471C-9E86-202000DD93D8}" dt="2025-02-03T17:32:58.789" v="1490" actId="1037"/>
          <ac:spMkLst>
            <pc:docMk/>
            <pc:sldMk cId="0" sldId="265"/>
            <ac:spMk id="29" creationId="{3542BEA0-42EF-B3D1-1952-D0D92948FE78}"/>
          </ac:spMkLst>
        </pc:spChg>
        <pc:spChg chg="add mod">
          <ac:chgData name="Anna Saracco" userId="05e1d614-38c0-4335-ad4b-4867941f403b" providerId="ADAL" clId="{1E2DF774-D802-471C-9E86-202000DD93D8}" dt="2025-02-03T17:32:58.789" v="1490" actId="1037"/>
          <ac:spMkLst>
            <pc:docMk/>
            <pc:sldMk cId="0" sldId="265"/>
            <ac:spMk id="30" creationId="{1B724AF9-1567-9F5B-5237-ED9B61361E28}"/>
          </ac:spMkLst>
        </pc:spChg>
        <pc:spChg chg="add mod">
          <ac:chgData name="Anna Saracco" userId="05e1d614-38c0-4335-ad4b-4867941f403b" providerId="ADAL" clId="{1E2DF774-D802-471C-9E86-202000DD93D8}" dt="2025-02-03T17:32:58.789" v="1490" actId="1037"/>
          <ac:spMkLst>
            <pc:docMk/>
            <pc:sldMk cId="0" sldId="265"/>
            <ac:spMk id="31" creationId="{AE430379-D106-3118-4EA3-08323139ED8B}"/>
          </ac:spMkLst>
        </pc:spChg>
        <pc:spChg chg="add mod">
          <ac:chgData name="Anna Saracco" userId="05e1d614-38c0-4335-ad4b-4867941f403b" providerId="ADAL" clId="{1E2DF774-D802-471C-9E86-202000DD93D8}" dt="2025-02-03T22:50:47.928" v="1494" actId="1076"/>
          <ac:spMkLst>
            <pc:docMk/>
            <pc:sldMk cId="0" sldId="265"/>
            <ac:spMk id="32" creationId="{E8687C51-32FE-665B-8BC3-B2B45846D4F4}"/>
          </ac:spMkLst>
        </pc:spChg>
        <pc:spChg chg="add mod">
          <ac:chgData name="Anna Saracco" userId="05e1d614-38c0-4335-ad4b-4867941f403b" providerId="ADAL" clId="{1E2DF774-D802-471C-9E86-202000DD93D8}" dt="2025-02-03T17:32:58.789" v="1490" actId="1037"/>
          <ac:spMkLst>
            <pc:docMk/>
            <pc:sldMk cId="0" sldId="265"/>
            <ac:spMk id="33" creationId="{9B7E5409-8CF1-06BD-5491-E5585CB90AB1}"/>
          </ac:spMkLst>
        </pc:spChg>
        <pc:picChg chg="add mod">
          <ac:chgData name="Anna Saracco" userId="05e1d614-38c0-4335-ad4b-4867941f403b" providerId="ADAL" clId="{1E2DF774-D802-471C-9E86-202000DD93D8}" dt="2025-02-03T15:48:07.652" v="273" actId="208"/>
          <ac:picMkLst>
            <pc:docMk/>
            <pc:sldMk cId="0" sldId="265"/>
            <ac:picMk id="23" creationId="{7A1B0C31-6C97-4D06-1AEE-9E88B9B91D39}"/>
          </ac:picMkLst>
        </pc:picChg>
        <pc:picChg chg="add mod">
          <ac:chgData name="Anna Saracco" userId="05e1d614-38c0-4335-ad4b-4867941f403b" providerId="ADAL" clId="{1E2DF774-D802-471C-9E86-202000DD93D8}" dt="2025-02-03T15:55:34.733" v="505" actId="1076"/>
          <ac:picMkLst>
            <pc:docMk/>
            <pc:sldMk cId="0" sldId="265"/>
            <ac:picMk id="25" creationId="{487EC42D-A8A5-2145-3413-5098A9752B51}"/>
          </ac:picMkLst>
        </pc:picChg>
        <pc:picChg chg="add mod">
          <ac:chgData name="Anna Saracco" userId="05e1d614-38c0-4335-ad4b-4867941f403b" providerId="ADAL" clId="{1E2DF774-D802-471C-9E86-202000DD93D8}" dt="2025-02-03T17:31:04.378" v="1461" actId="1035"/>
          <ac:picMkLst>
            <pc:docMk/>
            <pc:sldMk cId="0" sldId="265"/>
            <ac:picMk id="26" creationId="{45C0DF26-3205-74EB-9F2B-AE6B94E26C26}"/>
          </ac:picMkLst>
        </pc:picChg>
        <pc:picChg chg="add mod">
          <ac:chgData name="Anna Saracco" userId="05e1d614-38c0-4335-ad4b-4867941f403b" providerId="ADAL" clId="{1E2DF774-D802-471C-9E86-202000DD93D8}" dt="2025-02-03T17:32:05.213" v="1476" actId="1076"/>
          <ac:picMkLst>
            <pc:docMk/>
            <pc:sldMk cId="0" sldId="265"/>
            <ac:picMk id="27" creationId="{7E4332C8-8DE0-7842-85B5-569FC74B1DD8}"/>
          </ac:picMkLst>
        </pc:picChg>
        <pc:picChg chg="add mod">
          <ac:chgData name="Anna Saracco" userId="05e1d614-38c0-4335-ad4b-4867941f403b" providerId="ADAL" clId="{1E2DF774-D802-471C-9E86-202000DD93D8}" dt="2025-02-03T22:50:44.689" v="1493" actId="1076"/>
          <ac:picMkLst>
            <pc:docMk/>
            <pc:sldMk cId="0" sldId="265"/>
            <ac:picMk id="36" creationId="{B0E345EB-C568-60C3-4524-E4DBED4DED50}"/>
          </ac:picMkLst>
        </pc:picChg>
      </pc:sldChg>
      <pc:sldChg chg="addSp delSp modSp mod">
        <pc:chgData name="Anna Saracco" userId="05e1d614-38c0-4335-ad4b-4867941f403b" providerId="ADAL" clId="{1E2DF774-D802-471C-9E86-202000DD93D8}" dt="2025-02-03T17:33:18.458" v="1491" actId="1076"/>
        <pc:sldMkLst>
          <pc:docMk/>
          <pc:sldMk cId="0" sldId="267"/>
        </pc:sldMkLst>
        <pc:spChg chg="mod">
          <ac:chgData name="Anna Saracco" userId="05e1d614-38c0-4335-ad4b-4867941f403b" providerId="ADAL" clId="{1E2DF774-D802-471C-9E86-202000DD93D8}" dt="2025-02-03T17:28:01.178" v="1452" actId="1076"/>
          <ac:spMkLst>
            <pc:docMk/>
            <pc:sldMk cId="0" sldId="267"/>
            <ac:spMk id="10" creationId="{00000000-0000-0000-0000-000000000000}"/>
          </ac:spMkLst>
        </pc:spChg>
        <pc:picChg chg="add mod modCrop">
          <ac:chgData name="Anna Saracco" userId="05e1d614-38c0-4335-ad4b-4867941f403b" providerId="ADAL" clId="{1E2DF774-D802-471C-9E86-202000DD93D8}" dt="2025-02-03T17:27:48.138" v="1448" actId="1076"/>
          <ac:picMkLst>
            <pc:docMk/>
            <pc:sldMk cId="0" sldId="267"/>
            <ac:picMk id="4" creationId="{4081CFEE-5CE9-8619-22CD-5583058A273A}"/>
          </ac:picMkLst>
        </pc:picChg>
        <pc:picChg chg="add mod">
          <ac:chgData name="Anna Saracco" userId="05e1d614-38c0-4335-ad4b-4867941f403b" providerId="ADAL" clId="{1E2DF774-D802-471C-9E86-202000DD93D8}" dt="2025-02-03T17:33:18.458" v="1491" actId="1076"/>
          <ac:picMkLst>
            <pc:docMk/>
            <pc:sldMk cId="0" sldId="267"/>
            <ac:picMk id="5" creationId="{D588BD44-14B1-8666-EDB5-EF51B8E33CC6}"/>
          </ac:picMkLst>
        </pc:picChg>
      </pc:sldChg>
      <pc:sldChg chg="del">
        <pc:chgData name="Anna Saracco" userId="05e1d614-38c0-4335-ad4b-4867941f403b" providerId="ADAL" clId="{1E2DF774-D802-471C-9E86-202000DD93D8}" dt="2025-02-03T16:58:22.966" v="1136" actId="2696"/>
        <pc:sldMkLst>
          <pc:docMk/>
          <pc:sldMk cId="0" sldId="270"/>
        </pc:sldMkLst>
      </pc:sldChg>
      <pc:sldChg chg="del">
        <pc:chgData name="Anna Saracco" userId="05e1d614-38c0-4335-ad4b-4867941f403b" providerId="ADAL" clId="{1E2DF774-D802-471C-9E86-202000DD93D8}" dt="2025-02-03T17:04:13.702" v="1150" actId="2696"/>
        <pc:sldMkLst>
          <pc:docMk/>
          <pc:sldMk cId="0" sldId="271"/>
        </pc:sldMkLst>
      </pc:sldChg>
      <pc:sldChg chg="del">
        <pc:chgData name="Anna Saracco" userId="05e1d614-38c0-4335-ad4b-4867941f403b" providerId="ADAL" clId="{1E2DF774-D802-471C-9E86-202000DD93D8}" dt="2025-02-03T17:04:18.578" v="1151" actId="2696"/>
        <pc:sldMkLst>
          <pc:docMk/>
          <pc:sldMk cId="0" sldId="272"/>
        </pc:sldMkLst>
      </pc:sldChg>
      <pc:sldChg chg="del">
        <pc:chgData name="Anna Saracco" userId="05e1d614-38c0-4335-ad4b-4867941f403b" providerId="ADAL" clId="{1E2DF774-D802-471C-9E86-202000DD93D8}" dt="2025-02-03T17:04:23.743" v="1152" actId="2696"/>
        <pc:sldMkLst>
          <pc:docMk/>
          <pc:sldMk cId="0" sldId="273"/>
        </pc:sldMkLst>
      </pc:sldChg>
      <pc:sldChg chg="del">
        <pc:chgData name="Anna Saracco" userId="05e1d614-38c0-4335-ad4b-4867941f403b" providerId="ADAL" clId="{1E2DF774-D802-471C-9E86-202000DD93D8}" dt="2025-02-03T16:59:00.395" v="1144" actId="2696"/>
        <pc:sldMkLst>
          <pc:docMk/>
          <pc:sldMk cId="0" sldId="274"/>
        </pc:sldMkLst>
      </pc:sldChg>
      <pc:sldChg chg="del">
        <pc:chgData name="Anna Saracco" userId="05e1d614-38c0-4335-ad4b-4867941f403b" providerId="ADAL" clId="{1E2DF774-D802-471C-9E86-202000DD93D8}" dt="2025-02-03T16:58:55.680" v="1142" actId="2696"/>
        <pc:sldMkLst>
          <pc:docMk/>
          <pc:sldMk cId="0" sldId="275"/>
        </pc:sldMkLst>
      </pc:sldChg>
      <pc:sldChg chg="del">
        <pc:chgData name="Anna Saracco" userId="05e1d614-38c0-4335-ad4b-4867941f403b" providerId="ADAL" clId="{1E2DF774-D802-471C-9E86-202000DD93D8}" dt="2025-02-03T16:58:58.229" v="1143" actId="2696"/>
        <pc:sldMkLst>
          <pc:docMk/>
          <pc:sldMk cId="0" sldId="276"/>
        </pc:sldMkLst>
      </pc:sldChg>
      <pc:sldChg chg="del">
        <pc:chgData name="Anna Saracco" userId="05e1d614-38c0-4335-ad4b-4867941f403b" providerId="ADAL" clId="{1E2DF774-D802-471C-9E86-202000DD93D8}" dt="2025-02-03T16:58:50.283" v="1140" actId="2696"/>
        <pc:sldMkLst>
          <pc:docMk/>
          <pc:sldMk cId="0" sldId="277"/>
        </pc:sldMkLst>
      </pc:sldChg>
      <pc:sldChg chg="del">
        <pc:chgData name="Anna Saracco" userId="05e1d614-38c0-4335-ad4b-4867941f403b" providerId="ADAL" clId="{1E2DF774-D802-471C-9E86-202000DD93D8}" dt="2025-02-03T16:58:52.385" v="1141" actId="2696"/>
        <pc:sldMkLst>
          <pc:docMk/>
          <pc:sldMk cId="0" sldId="278"/>
        </pc:sldMkLst>
      </pc:sldChg>
      <pc:sldChg chg="del">
        <pc:chgData name="Anna Saracco" userId="05e1d614-38c0-4335-ad4b-4867941f403b" providerId="ADAL" clId="{1E2DF774-D802-471C-9E86-202000DD93D8}" dt="2025-02-03T16:58:48.216" v="1139" actId="2696"/>
        <pc:sldMkLst>
          <pc:docMk/>
          <pc:sldMk cId="0" sldId="279"/>
        </pc:sldMkLst>
      </pc:sldChg>
      <pc:sldChg chg="del">
        <pc:chgData name="Anna Saracco" userId="05e1d614-38c0-4335-ad4b-4867941f403b" providerId="ADAL" clId="{1E2DF774-D802-471C-9E86-202000DD93D8}" dt="2025-02-03T16:58:45.318" v="1138" actId="2696"/>
        <pc:sldMkLst>
          <pc:docMk/>
          <pc:sldMk cId="0" sldId="280"/>
        </pc:sldMkLst>
      </pc:sldChg>
      <pc:sldChg chg="del">
        <pc:chgData name="Anna Saracco" userId="05e1d614-38c0-4335-ad4b-4867941f403b" providerId="ADAL" clId="{1E2DF774-D802-471C-9E86-202000DD93D8}" dt="2025-02-03T16:58:41.218" v="1137" actId="2696"/>
        <pc:sldMkLst>
          <pc:docMk/>
          <pc:sldMk cId="0" sldId="281"/>
        </pc:sldMkLst>
      </pc:sldChg>
      <pc:sldChg chg="del">
        <pc:chgData name="Anna Saracco" userId="05e1d614-38c0-4335-ad4b-4867941f403b" providerId="ADAL" clId="{1E2DF774-D802-471C-9E86-202000DD93D8}" dt="2025-02-03T16:58:41.218" v="1137" actId="2696"/>
        <pc:sldMkLst>
          <pc:docMk/>
          <pc:sldMk cId="0" sldId="282"/>
        </pc:sldMkLst>
      </pc:sldChg>
      <pc:sldChg chg="del">
        <pc:chgData name="Anna Saracco" userId="05e1d614-38c0-4335-ad4b-4867941f403b" providerId="ADAL" clId="{1E2DF774-D802-471C-9E86-202000DD93D8}" dt="2025-02-03T16:58:41.218" v="1137" actId="2696"/>
        <pc:sldMkLst>
          <pc:docMk/>
          <pc:sldMk cId="0" sldId="283"/>
        </pc:sldMkLst>
      </pc:sldChg>
      <pc:sldChg chg="del">
        <pc:chgData name="Anna Saracco" userId="05e1d614-38c0-4335-ad4b-4867941f403b" providerId="ADAL" clId="{1E2DF774-D802-471C-9E86-202000DD93D8}" dt="2025-02-03T16:58:41.218" v="1137" actId="2696"/>
        <pc:sldMkLst>
          <pc:docMk/>
          <pc:sldMk cId="0" sldId="284"/>
        </pc:sldMkLst>
      </pc:sldChg>
      <pc:sldChg chg="del">
        <pc:chgData name="Anna Saracco" userId="05e1d614-38c0-4335-ad4b-4867941f403b" providerId="ADAL" clId="{1E2DF774-D802-471C-9E86-202000DD93D8}" dt="2025-02-03T16:58:41.218" v="1137" actId="2696"/>
        <pc:sldMkLst>
          <pc:docMk/>
          <pc:sldMk cId="0" sldId="285"/>
        </pc:sldMkLst>
      </pc:sldChg>
      <pc:sldChg chg="addSp delSp modSp mod modClrScheme chgLayout">
        <pc:chgData name="Anna Saracco" userId="05e1d614-38c0-4335-ad4b-4867941f403b" providerId="ADAL" clId="{1E2DF774-D802-471C-9E86-202000DD93D8}" dt="2025-02-03T17:25:10.497" v="1421" actId="113"/>
        <pc:sldMkLst>
          <pc:docMk/>
          <pc:sldMk cId="875696225" sldId="286"/>
        </pc:sldMkLst>
        <pc:spChg chg="add mod">
          <ac:chgData name="Anna Saracco" userId="05e1d614-38c0-4335-ad4b-4867941f403b" providerId="ADAL" clId="{1E2DF774-D802-471C-9E86-202000DD93D8}" dt="2025-02-03T17:23:02.799" v="1415" actId="1076"/>
          <ac:spMkLst>
            <pc:docMk/>
            <pc:sldMk cId="875696225" sldId="286"/>
            <ac:spMk id="8" creationId="{71F28783-2CFA-6F21-8641-D26BA0BEF483}"/>
          </ac:spMkLst>
        </pc:spChg>
        <pc:spChg chg="add mod ord">
          <ac:chgData name="Anna Saracco" userId="05e1d614-38c0-4335-ad4b-4867941f403b" providerId="ADAL" clId="{1E2DF774-D802-471C-9E86-202000DD93D8}" dt="2025-02-03T17:25:10.497" v="1421" actId="113"/>
          <ac:spMkLst>
            <pc:docMk/>
            <pc:sldMk cId="875696225" sldId="286"/>
            <ac:spMk id="9" creationId="{4EA4F06A-2398-219B-C9FB-E72F4E3DC341}"/>
          </ac:spMkLst>
        </pc:spChg>
        <pc:picChg chg="add mod">
          <ac:chgData name="Anna Saracco" userId="05e1d614-38c0-4335-ad4b-4867941f403b" providerId="ADAL" clId="{1E2DF774-D802-471C-9E86-202000DD93D8}" dt="2025-02-03T17:22:53.945" v="1413" actId="1076"/>
          <ac:picMkLst>
            <pc:docMk/>
            <pc:sldMk cId="875696225" sldId="286"/>
            <ac:picMk id="15" creationId="{2744F6E6-C3B4-D6E7-1CF9-49993443FEE9}"/>
          </ac:picMkLst>
        </pc:picChg>
        <pc:picChg chg="add mod">
          <ac:chgData name="Anna Saracco" userId="05e1d614-38c0-4335-ad4b-4867941f403b" providerId="ADAL" clId="{1E2DF774-D802-471C-9E86-202000DD93D8}" dt="2025-02-03T17:22:49.644" v="1412"/>
          <ac:picMkLst>
            <pc:docMk/>
            <pc:sldMk cId="875696225" sldId="286"/>
            <ac:picMk id="16" creationId="{9B528733-24AC-A420-F34D-73810F611F8C}"/>
          </ac:picMkLst>
        </pc:picChg>
        <pc:picChg chg="add mod">
          <ac:chgData name="Anna Saracco" userId="05e1d614-38c0-4335-ad4b-4867941f403b" providerId="ADAL" clId="{1E2DF774-D802-471C-9E86-202000DD93D8}" dt="2025-02-03T17:22:49.644" v="1412"/>
          <ac:picMkLst>
            <pc:docMk/>
            <pc:sldMk cId="875696225" sldId="286"/>
            <ac:picMk id="17" creationId="{0C0F399F-2F67-79BA-7D58-57A53DCF0EB3}"/>
          </ac:picMkLst>
        </pc:picChg>
      </pc:sldChg>
      <pc:sldChg chg="addSp delSp modSp new mod">
        <pc:chgData name="Anna Saracco" userId="05e1d614-38c0-4335-ad4b-4867941f403b" providerId="ADAL" clId="{1E2DF774-D802-471C-9E86-202000DD93D8}" dt="2025-02-05T16:38:13.145" v="1660" actId="1076"/>
        <pc:sldMkLst>
          <pc:docMk/>
          <pc:sldMk cId="2441121890" sldId="287"/>
        </pc:sldMkLst>
        <pc:spChg chg="add mod">
          <ac:chgData name="Anna Saracco" userId="05e1d614-38c0-4335-ad4b-4867941f403b" providerId="ADAL" clId="{1E2DF774-D802-471C-9E86-202000DD93D8}" dt="2025-02-04T09:33:57.092" v="1559" actId="1076"/>
          <ac:spMkLst>
            <pc:docMk/>
            <pc:sldMk cId="2441121890" sldId="287"/>
            <ac:spMk id="2" creationId="{23023F08-1ED0-6C89-AF39-7C1D84AE00D3}"/>
          </ac:spMkLst>
        </pc:spChg>
        <pc:spChg chg="add mod">
          <ac:chgData name="Anna Saracco" userId="05e1d614-38c0-4335-ad4b-4867941f403b" providerId="ADAL" clId="{1E2DF774-D802-471C-9E86-202000DD93D8}" dt="2025-02-04T09:33:57.092" v="1559" actId="1076"/>
          <ac:spMkLst>
            <pc:docMk/>
            <pc:sldMk cId="2441121890" sldId="287"/>
            <ac:spMk id="3" creationId="{E8287A85-E2F7-4382-4665-05D3EF0E28F9}"/>
          </ac:spMkLst>
        </pc:spChg>
        <pc:spChg chg="add mod">
          <ac:chgData name="Anna Saracco" userId="05e1d614-38c0-4335-ad4b-4867941f403b" providerId="ADAL" clId="{1E2DF774-D802-471C-9E86-202000DD93D8}" dt="2025-02-04T09:33:57.092" v="1559" actId="1076"/>
          <ac:spMkLst>
            <pc:docMk/>
            <pc:sldMk cId="2441121890" sldId="287"/>
            <ac:spMk id="6" creationId="{B1322112-BC30-50E4-B808-009E1BD8650D}"/>
          </ac:spMkLst>
        </pc:spChg>
        <pc:spChg chg="add mod">
          <ac:chgData name="Anna Saracco" userId="05e1d614-38c0-4335-ad4b-4867941f403b" providerId="ADAL" clId="{1E2DF774-D802-471C-9E86-202000DD93D8}" dt="2025-02-04T09:33:57.092" v="1559" actId="1076"/>
          <ac:spMkLst>
            <pc:docMk/>
            <pc:sldMk cId="2441121890" sldId="287"/>
            <ac:spMk id="7" creationId="{6FCDB9C1-FCAC-7402-75F8-605F8FE631C6}"/>
          </ac:spMkLst>
        </pc:spChg>
      </pc:sldChg>
      <pc:sldChg chg="addSp delSp modSp add mod">
        <pc:chgData name="Anna Saracco" userId="05e1d614-38c0-4335-ad4b-4867941f403b" providerId="ADAL" clId="{1E2DF774-D802-471C-9E86-202000DD93D8}" dt="2025-02-04T09:37:09.033" v="1628"/>
        <pc:sldMkLst>
          <pc:docMk/>
          <pc:sldMk cId="1628313524" sldId="288"/>
        </pc:sldMkLst>
        <pc:spChg chg="add mod">
          <ac:chgData name="Anna Saracco" userId="05e1d614-38c0-4335-ad4b-4867941f403b" providerId="ADAL" clId="{1E2DF774-D802-471C-9E86-202000DD93D8}" dt="2025-02-04T09:37:09.033" v="1628"/>
          <ac:spMkLst>
            <pc:docMk/>
            <pc:sldMk cId="1628313524" sldId="288"/>
            <ac:spMk id="2" creationId="{421C63DC-6AE5-9487-55E5-918A174B34EB}"/>
          </ac:spMkLst>
        </pc:spChg>
        <pc:spChg chg="add mod">
          <ac:chgData name="Anna Saracco" userId="05e1d614-38c0-4335-ad4b-4867941f403b" providerId="ADAL" clId="{1E2DF774-D802-471C-9E86-202000DD93D8}" dt="2025-02-04T09:37:09.033" v="1628"/>
          <ac:spMkLst>
            <pc:docMk/>
            <pc:sldMk cId="1628313524" sldId="288"/>
            <ac:spMk id="3" creationId="{F44F0F48-2527-B4AD-14C3-B6FCAAD07FFC}"/>
          </ac:spMkLst>
        </pc:spChg>
        <pc:spChg chg="mod">
          <ac:chgData name="Anna Saracco" userId="05e1d614-38c0-4335-ad4b-4867941f403b" providerId="ADAL" clId="{1E2DF774-D802-471C-9E86-202000DD93D8}" dt="2025-02-04T09:37:09.033" v="1628"/>
          <ac:spMkLst>
            <pc:docMk/>
            <pc:sldMk cId="1628313524" sldId="288"/>
            <ac:spMk id="7" creationId="{6E23A5D0-EE2B-C7CA-05BF-1EFFBF2E1898}"/>
          </ac:spMkLst>
        </pc:spChg>
        <pc:spChg chg="mod">
          <ac:chgData name="Anna Saracco" userId="05e1d614-38c0-4335-ad4b-4867941f403b" providerId="ADAL" clId="{1E2DF774-D802-471C-9E86-202000DD93D8}" dt="2025-02-04T09:37:09.033" v="1628"/>
          <ac:spMkLst>
            <pc:docMk/>
            <pc:sldMk cId="1628313524" sldId="288"/>
            <ac:spMk id="8" creationId="{C1541DA0-738C-CCBB-3B6B-B8B927723C09}"/>
          </ac:spMkLst>
        </pc:spChg>
        <pc:spChg chg="add mod">
          <ac:chgData name="Anna Saracco" userId="05e1d614-38c0-4335-ad4b-4867941f403b" providerId="ADAL" clId="{1E2DF774-D802-471C-9E86-202000DD93D8}" dt="2025-02-04T09:37:09.033" v="1628"/>
          <ac:spMkLst>
            <pc:docMk/>
            <pc:sldMk cId="1628313524" sldId="288"/>
            <ac:spMk id="15" creationId="{029C1CE6-6D2D-9418-F4CF-9B6F3ACD6546}"/>
          </ac:spMkLst>
        </pc:spChg>
        <pc:spChg chg="add mod">
          <ac:chgData name="Anna Saracco" userId="05e1d614-38c0-4335-ad4b-4867941f403b" providerId="ADAL" clId="{1E2DF774-D802-471C-9E86-202000DD93D8}" dt="2025-02-04T09:37:09.033" v="1628"/>
          <ac:spMkLst>
            <pc:docMk/>
            <pc:sldMk cId="1628313524" sldId="288"/>
            <ac:spMk id="16" creationId="{46318602-3F2E-DA88-32D4-D9E872A68B96}"/>
          </ac:spMkLst>
        </pc:spChg>
        <pc:grpChg chg="add mod">
          <ac:chgData name="Anna Saracco" userId="05e1d614-38c0-4335-ad4b-4867941f403b" providerId="ADAL" clId="{1E2DF774-D802-471C-9E86-202000DD93D8}" dt="2025-02-04T09:37:09.033" v="1628"/>
          <ac:grpSpMkLst>
            <pc:docMk/>
            <pc:sldMk cId="1628313524" sldId="288"/>
            <ac:grpSpMk id="6" creationId="{E3018846-5F2F-9F73-CBF5-BEFF81A16544}"/>
          </ac:grpSpMkLst>
        </pc:grpChg>
      </pc:sldChg>
    </pc:docChg>
  </pc:docChgLst>
  <pc:docChgLst>
    <pc:chgData name="Anna Saracco" userId="S::anna.saracco@un.org::05e1d614-38c0-4335-ad4b-4867941f403b" providerId="AD" clId="Web-{80156BCA-2318-A862-3BDD-E4D959BB7FE2}"/>
    <pc:docChg chg="sldOrd">
      <pc:chgData name="Anna Saracco" userId="S::anna.saracco@un.org::05e1d614-38c0-4335-ad4b-4867941f403b" providerId="AD" clId="Web-{80156BCA-2318-A862-3BDD-E4D959BB7FE2}" dt="2025-02-04T11:23:20.338" v="0"/>
      <pc:docMkLst>
        <pc:docMk/>
      </pc:docMkLst>
      <pc:sldChg chg="ord">
        <pc:chgData name="Anna Saracco" userId="S::anna.saracco@un.org::05e1d614-38c0-4335-ad4b-4867941f403b" providerId="AD" clId="Web-{80156BCA-2318-A862-3BDD-E4D959BB7FE2}" dt="2025-02-04T11:23:20.338" v="0"/>
        <pc:sldMkLst>
          <pc:docMk/>
          <pc:sldMk cId="2441121890" sldId="287"/>
        </pc:sldMkLst>
      </pc:sldChg>
    </pc:docChg>
  </pc:docChgLst>
  <pc:docChgLst>
    <pc:chgData name="Anna Saracco" userId="S::anna.saracco@un.org::05e1d614-38c0-4335-ad4b-4867941f403b" providerId="AD" clId="Web-{65678096-150E-6721-16B5-A829AB47C5D7}"/>
    <pc:docChg chg="addSld delSld modSld">
      <pc:chgData name="Anna Saracco" userId="S::anna.saracco@un.org::05e1d614-38c0-4335-ad4b-4867941f403b" providerId="AD" clId="Web-{65678096-150E-6721-16B5-A829AB47C5D7}" dt="2025-02-03T13:57:20.063" v="29"/>
      <pc:docMkLst>
        <pc:docMk/>
      </pc:docMkLst>
      <pc:sldChg chg="del">
        <pc:chgData name="Anna Saracco" userId="S::anna.saracco@un.org::05e1d614-38c0-4335-ad4b-4867941f403b" providerId="AD" clId="Web-{65678096-150E-6721-16B5-A829AB47C5D7}" dt="2025-02-03T13:54:31.794" v="16"/>
        <pc:sldMkLst>
          <pc:docMk/>
          <pc:sldMk cId="0" sldId="259"/>
        </pc:sldMkLst>
      </pc:sldChg>
      <pc:sldChg chg="modSp">
        <pc:chgData name="Anna Saracco" userId="S::anna.saracco@un.org::05e1d614-38c0-4335-ad4b-4867941f403b" providerId="AD" clId="Web-{65678096-150E-6721-16B5-A829AB47C5D7}" dt="2025-02-03T13:55:46.983" v="20" actId="14100"/>
        <pc:sldMkLst>
          <pc:docMk/>
          <pc:sldMk cId="0" sldId="261"/>
        </pc:sldMkLst>
      </pc:sldChg>
      <pc:sldChg chg="del">
        <pc:chgData name="Anna Saracco" userId="S::anna.saracco@un.org::05e1d614-38c0-4335-ad4b-4867941f403b" providerId="AD" clId="Web-{65678096-150E-6721-16B5-A829AB47C5D7}" dt="2025-02-03T13:51:58.321" v="0"/>
        <pc:sldMkLst>
          <pc:docMk/>
          <pc:sldMk cId="0" sldId="262"/>
        </pc:sldMkLst>
      </pc:sldChg>
      <pc:sldChg chg="delSp">
        <pc:chgData name="Anna Saracco" userId="S::anna.saracco@un.org::05e1d614-38c0-4335-ad4b-4867941f403b" providerId="AD" clId="Web-{65678096-150E-6721-16B5-A829AB47C5D7}" dt="2025-02-03T13:52:12.243" v="1"/>
        <pc:sldMkLst>
          <pc:docMk/>
          <pc:sldMk cId="0" sldId="263"/>
        </pc:sldMkLst>
      </pc:sldChg>
      <pc:sldChg chg="addSp delSp modSp">
        <pc:chgData name="Anna Saracco" userId="S::anna.saracco@un.org::05e1d614-38c0-4335-ad4b-4867941f403b" providerId="AD" clId="Web-{65678096-150E-6721-16B5-A829AB47C5D7}" dt="2025-02-03T13:57:20.063" v="29"/>
        <pc:sldMkLst>
          <pc:docMk/>
          <pc:sldMk cId="0" sldId="265"/>
        </pc:sldMkLst>
      </pc:sldChg>
      <pc:sldChg chg="del">
        <pc:chgData name="Anna Saracco" userId="S::anna.saracco@un.org::05e1d614-38c0-4335-ad4b-4867941f403b" providerId="AD" clId="Web-{65678096-150E-6721-16B5-A829AB47C5D7}" dt="2025-02-03T13:53:56.043" v="15"/>
        <pc:sldMkLst>
          <pc:docMk/>
          <pc:sldMk cId="0" sldId="266"/>
        </pc:sldMkLst>
      </pc:sldChg>
      <pc:sldChg chg="del">
        <pc:chgData name="Anna Saracco" userId="S::anna.saracco@un.org::05e1d614-38c0-4335-ad4b-4867941f403b" providerId="AD" clId="Web-{65678096-150E-6721-16B5-A829AB47C5D7}" dt="2025-02-03T13:55:10.857" v="18"/>
        <pc:sldMkLst>
          <pc:docMk/>
          <pc:sldMk cId="0" sldId="268"/>
        </pc:sldMkLst>
      </pc:sldChg>
      <pc:sldChg chg="del">
        <pc:chgData name="Anna Saracco" userId="S::anna.saracco@un.org::05e1d614-38c0-4335-ad4b-4867941f403b" providerId="AD" clId="Web-{65678096-150E-6721-16B5-A829AB47C5D7}" dt="2025-02-03T13:55:10.857" v="17"/>
        <pc:sldMkLst>
          <pc:docMk/>
          <pc:sldMk cId="0" sldId="269"/>
        </pc:sldMkLst>
      </pc:sldChg>
      <pc:sldChg chg="addSp delSp modSp add replId">
        <pc:chgData name="Anna Saracco" userId="S::anna.saracco@un.org::05e1d614-38c0-4335-ad4b-4867941f403b" providerId="AD" clId="Web-{65678096-150E-6721-16B5-A829AB47C5D7}" dt="2025-02-03T13:53:21.495" v="13" actId="20577"/>
        <pc:sldMkLst>
          <pc:docMk/>
          <pc:sldMk cId="875696225" sldId="28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46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61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18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45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83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65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92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49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68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48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40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416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02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56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46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906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156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975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119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446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015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65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494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9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032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249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33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47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40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18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7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7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">
            <a:extLst>
              <a:ext uri="{FF2B5EF4-FFF2-40B4-BE49-F238E27FC236}">
                <a16:creationId xmlns:a16="http://schemas.microsoft.com/office/drawing/2014/main" id="{E4058153-1352-FEBB-516F-EBAA3132529D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33973" h="10287000">
                <a:moveTo>
                  <a:pt x="0" y="0"/>
                </a:moveTo>
                <a:lnTo>
                  <a:pt x="18233973" y="0"/>
                </a:lnTo>
                <a:lnTo>
                  <a:pt x="1823397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3">
            <a:extLst>
              <a:ext uri="{FF2B5EF4-FFF2-40B4-BE49-F238E27FC236}">
                <a16:creationId xmlns:a16="http://schemas.microsoft.com/office/drawing/2014/main" id="{B6B86670-9937-9F8E-1303-FD93A7DE7EF9}"/>
              </a:ext>
            </a:extLst>
          </p:cNvPr>
          <p:cNvGrpSpPr/>
          <p:nvPr userDrawn="1"/>
        </p:nvGrpSpPr>
        <p:grpSpPr>
          <a:xfrm>
            <a:off x="1771079" y="1068551"/>
            <a:ext cx="15050641" cy="8428119"/>
            <a:chOff x="0" y="-9525"/>
            <a:chExt cx="5393810" cy="3020448"/>
          </a:xfrm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6F036F6F-A26B-19EB-B391-948C86FB274A}"/>
                </a:ext>
              </a:extLst>
            </p:cNvPr>
            <p:cNvSpPr/>
            <p:nvPr userDrawn="1"/>
          </p:nvSpPr>
          <p:spPr>
            <a:xfrm>
              <a:off x="0" y="0"/>
              <a:ext cx="5393810" cy="3010923"/>
            </a:xfrm>
            <a:custGeom>
              <a:avLst/>
              <a:gdLst/>
              <a:ahLst/>
              <a:cxnLst/>
              <a:rect l="l" t="t" r="r" b="b"/>
              <a:pathLst>
                <a:path w="5393810" h="3010923">
                  <a:moveTo>
                    <a:pt x="0" y="0"/>
                  </a:moveTo>
                  <a:lnTo>
                    <a:pt x="5393810" y="0"/>
                  </a:lnTo>
                  <a:lnTo>
                    <a:pt x="5393810" y="3010923"/>
                  </a:lnTo>
                  <a:lnTo>
                    <a:pt x="0" y="30109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TextBox 5">
              <a:extLst>
                <a:ext uri="{FF2B5EF4-FFF2-40B4-BE49-F238E27FC236}">
                  <a16:creationId xmlns:a16="http://schemas.microsoft.com/office/drawing/2014/main" id="{679711AB-2346-5537-6D50-8E8894E196B9}"/>
                </a:ext>
              </a:extLst>
            </p:cNvPr>
            <p:cNvSpPr txBox="1"/>
            <p:nvPr userDrawn="1"/>
          </p:nvSpPr>
          <p:spPr>
            <a:xfrm>
              <a:off x="0" y="-9525"/>
              <a:ext cx="5393810" cy="30204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994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4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3">
            <a:extLst>
              <a:ext uri="{FF2B5EF4-FFF2-40B4-BE49-F238E27FC236}">
                <a16:creationId xmlns:a16="http://schemas.microsoft.com/office/drawing/2014/main" id="{6C6E040E-91A2-297B-BEA0-D82598FB621A}"/>
              </a:ext>
            </a:extLst>
          </p:cNvPr>
          <p:cNvSpPr/>
          <p:nvPr userDrawn="1"/>
        </p:nvSpPr>
        <p:spPr>
          <a:xfrm>
            <a:off x="-27039" y="9258300"/>
            <a:ext cx="18233973" cy="1028700"/>
          </a:xfrm>
          <a:custGeom>
            <a:avLst/>
            <a:gdLst/>
            <a:ahLst/>
            <a:cxnLst/>
            <a:rect l="l" t="t" r="r" b="b"/>
            <a:pathLst>
              <a:path w="18233973" h="10328462">
                <a:moveTo>
                  <a:pt x="0" y="0"/>
                </a:moveTo>
                <a:lnTo>
                  <a:pt x="18233973" y="0"/>
                </a:lnTo>
                <a:lnTo>
                  <a:pt x="18233973" y="10328462"/>
                </a:lnTo>
                <a:lnTo>
                  <a:pt x="0" y="10328462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9B6ECD9A-3086-80EE-9A23-3CD04A164769}"/>
              </a:ext>
            </a:extLst>
          </p:cNvPr>
          <p:cNvSpPr/>
          <p:nvPr userDrawn="1"/>
        </p:nvSpPr>
        <p:spPr>
          <a:xfrm>
            <a:off x="0" y="0"/>
            <a:ext cx="18590098" cy="981075"/>
          </a:xfrm>
          <a:custGeom>
            <a:avLst/>
            <a:gdLst/>
            <a:ahLst/>
            <a:cxnLst/>
            <a:rect l="l" t="t" r="r" b="b"/>
            <a:pathLst>
              <a:path w="18590098" h="8367957">
                <a:moveTo>
                  <a:pt x="0" y="0"/>
                </a:moveTo>
                <a:lnTo>
                  <a:pt x="18590098" y="0"/>
                </a:lnTo>
                <a:lnTo>
                  <a:pt x="18590098" y="8367957"/>
                </a:lnTo>
                <a:lnTo>
                  <a:pt x="0" y="8367957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screen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A94183BF-C2D9-674F-60FF-74DCDC51F78C}"/>
              </a:ext>
            </a:extLst>
          </p:cNvPr>
          <p:cNvSpPr/>
          <p:nvPr userDrawn="1"/>
        </p:nvSpPr>
        <p:spPr>
          <a:xfrm>
            <a:off x="3830827" y="9258300"/>
            <a:ext cx="14457173" cy="1028700"/>
          </a:xfrm>
          <a:custGeom>
            <a:avLst/>
            <a:gdLst/>
            <a:ahLst/>
            <a:cxnLst/>
            <a:rect l="l" t="t" r="r" b="b"/>
            <a:pathLst>
              <a:path w="14457173" h="1028700">
                <a:moveTo>
                  <a:pt x="0" y="0"/>
                </a:moveTo>
                <a:lnTo>
                  <a:pt x="14457173" y="0"/>
                </a:lnTo>
                <a:lnTo>
                  <a:pt x="14457173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grpSp>
        <p:nvGrpSpPr>
          <p:cNvPr id="14" name="Group 7">
            <a:extLst>
              <a:ext uri="{FF2B5EF4-FFF2-40B4-BE49-F238E27FC236}">
                <a16:creationId xmlns:a16="http://schemas.microsoft.com/office/drawing/2014/main" id="{C66322DA-5B53-621F-57B6-7158E68D572B}"/>
              </a:ext>
            </a:extLst>
          </p:cNvPr>
          <p:cNvGrpSpPr/>
          <p:nvPr userDrawn="1"/>
        </p:nvGrpSpPr>
        <p:grpSpPr>
          <a:xfrm>
            <a:off x="15621000" y="7810500"/>
            <a:ext cx="2462329" cy="1285968"/>
            <a:chOff x="0" y="0"/>
            <a:chExt cx="3283104" cy="1714623"/>
          </a:xfrm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06C2510F-E2C4-2E11-2905-6A3847F6D021}"/>
                </a:ext>
              </a:extLst>
            </p:cNvPr>
            <p:cNvSpPr/>
            <p:nvPr userDrawn="1"/>
          </p:nvSpPr>
          <p:spPr>
            <a:xfrm>
              <a:off x="0" y="112573"/>
              <a:ext cx="1555557" cy="1524981"/>
            </a:xfrm>
            <a:custGeom>
              <a:avLst/>
              <a:gdLst/>
              <a:ahLst/>
              <a:cxnLst/>
              <a:rect l="l" t="t" r="r" b="b"/>
              <a:pathLst>
                <a:path w="1555557" h="1524981">
                  <a:moveTo>
                    <a:pt x="0" y="0"/>
                  </a:moveTo>
                  <a:lnTo>
                    <a:pt x="1555557" y="0"/>
                  </a:lnTo>
                  <a:lnTo>
                    <a:pt x="1555557" y="1524981"/>
                  </a:lnTo>
                  <a:lnTo>
                    <a:pt x="0" y="15249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1654F737-C6AF-7CDC-4D06-5A522D6BD965}"/>
                </a:ext>
              </a:extLst>
            </p:cNvPr>
            <p:cNvSpPr/>
            <p:nvPr userDrawn="1"/>
          </p:nvSpPr>
          <p:spPr>
            <a:xfrm>
              <a:off x="2031468" y="0"/>
              <a:ext cx="1251636" cy="1714623"/>
            </a:xfrm>
            <a:custGeom>
              <a:avLst/>
              <a:gdLst/>
              <a:ahLst/>
              <a:cxnLst/>
              <a:rect l="l" t="t" r="r" b="b"/>
              <a:pathLst>
                <a:path w="1251636" h="1714623">
                  <a:moveTo>
                    <a:pt x="0" y="0"/>
                  </a:moveTo>
                  <a:lnTo>
                    <a:pt x="1251636" y="0"/>
                  </a:lnTo>
                  <a:lnTo>
                    <a:pt x="1251636" y="1714623"/>
                  </a:lnTo>
                  <a:lnTo>
                    <a:pt x="0" y="1714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674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3">
            <a:extLst>
              <a:ext uri="{FF2B5EF4-FFF2-40B4-BE49-F238E27FC236}">
                <a16:creationId xmlns:a16="http://schemas.microsoft.com/office/drawing/2014/main" id="{6C6E040E-91A2-297B-BEA0-D82598FB621A}"/>
              </a:ext>
            </a:extLst>
          </p:cNvPr>
          <p:cNvSpPr/>
          <p:nvPr userDrawn="1"/>
        </p:nvSpPr>
        <p:spPr>
          <a:xfrm>
            <a:off x="-27039" y="9258300"/>
            <a:ext cx="18233973" cy="1028700"/>
          </a:xfrm>
          <a:custGeom>
            <a:avLst/>
            <a:gdLst/>
            <a:ahLst/>
            <a:cxnLst/>
            <a:rect l="l" t="t" r="r" b="b"/>
            <a:pathLst>
              <a:path w="18233973" h="10328462">
                <a:moveTo>
                  <a:pt x="0" y="0"/>
                </a:moveTo>
                <a:lnTo>
                  <a:pt x="18233973" y="0"/>
                </a:lnTo>
                <a:lnTo>
                  <a:pt x="18233973" y="10328462"/>
                </a:lnTo>
                <a:lnTo>
                  <a:pt x="0" y="10328462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9B6ECD9A-3086-80EE-9A23-3CD04A164769}"/>
              </a:ext>
            </a:extLst>
          </p:cNvPr>
          <p:cNvSpPr/>
          <p:nvPr userDrawn="1"/>
        </p:nvSpPr>
        <p:spPr>
          <a:xfrm>
            <a:off x="0" y="0"/>
            <a:ext cx="18590098" cy="981075"/>
          </a:xfrm>
          <a:custGeom>
            <a:avLst/>
            <a:gdLst/>
            <a:ahLst/>
            <a:cxnLst/>
            <a:rect l="l" t="t" r="r" b="b"/>
            <a:pathLst>
              <a:path w="18590098" h="8367957">
                <a:moveTo>
                  <a:pt x="0" y="0"/>
                </a:moveTo>
                <a:lnTo>
                  <a:pt x="18590098" y="0"/>
                </a:lnTo>
                <a:lnTo>
                  <a:pt x="18590098" y="8367957"/>
                </a:lnTo>
                <a:lnTo>
                  <a:pt x="0" y="8367957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screen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A94183BF-C2D9-674F-60FF-74DCDC51F78C}"/>
              </a:ext>
            </a:extLst>
          </p:cNvPr>
          <p:cNvSpPr/>
          <p:nvPr userDrawn="1"/>
        </p:nvSpPr>
        <p:spPr>
          <a:xfrm>
            <a:off x="3830827" y="9258300"/>
            <a:ext cx="14457173" cy="1028700"/>
          </a:xfrm>
          <a:custGeom>
            <a:avLst/>
            <a:gdLst/>
            <a:ahLst/>
            <a:cxnLst/>
            <a:rect l="l" t="t" r="r" b="b"/>
            <a:pathLst>
              <a:path w="14457173" h="1028700">
                <a:moveTo>
                  <a:pt x="0" y="0"/>
                </a:moveTo>
                <a:lnTo>
                  <a:pt x="14457173" y="0"/>
                </a:lnTo>
                <a:lnTo>
                  <a:pt x="14457173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16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Quicksand" TargetMode="External"/><Relationship Id="rId2" Type="http://schemas.openxmlformats.org/officeDocument/2006/relationships/hyperlink" Target="https://unhabitat.org/implementing-branding-kit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fonts.google.com/specimen/Roboto" TargetMode="External"/><Relationship Id="rId4" Type="http://schemas.openxmlformats.org/officeDocument/2006/relationships/hyperlink" Target="https://www.microsoft.com/en-us/download/details.aspx?id=106087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7151560" y="1639436"/>
            <a:ext cx="3786517" cy="1977534"/>
            <a:chOff x="0" y="0"/>
            <a:chExt cx="5048689" cy="2636712"/>
          </a:xfrm>
        </p:grpSpPr>
        <p:sp>
          <p:nvSpPr>
            <p:cNvPr id="7" name="Freeform 7"/>
            <p:cNvSpPr/>
            <p:nvPr/>
          </p:nvSpPr>
          <p:spPr>
            <a:xfrm>
              <a:off x="0" y="173113"/>
              <a:ext cx="2392104" cy="2345084"/>
            </a:xfrm>
            <a:custGeom>
              <a:avLst/>
              <a:gdLst/>
              <a:ahLst/>
              <a:cxnLst/>
              <a:rect l="l" t="t" r="r" b="b"/>
              <a:pathLst>
                <a:path w="2392104" h="2345084">
                  <a:moveTo>
                    <a:pt x="0" y="0"/>
                  </a:moveTo>
                  <a:lnTo>
                    <a:pt x="2392104" y="0"/>
                  </a:lnTo>
                  <a:lnTo>
                    <a:pt x="2392104" y="2345084"/>
                  </a:lnTo>
                  <a:lnTo>
                    <a:pt x="0" y="23450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3123950" y="0"/>
              <a:ext cx="1924739" cy="2636712"/>
            </a:xfrm>
            <a:custGeom>
              <a:avLst/>
              <a:gdLst/>
              <a:ahLst/>
              <a:cxnLst/>
              <a:rect l="l" t="t" r="r" b="b"/>
              <a:pathLst>
                <a:path w="1924739" h="2636712">
                  <a:moveTo>
                    <a:pt x="0" y="0"/>
                  </a:moveTo>
                  <a:lnTo>
                    <a:pt x="1924739" y="0"/>
                  </a:lnTo>
                  <a:lnTo>
                    <a:pt x="1924739" y="2636712"/>
                  </a:lnTo>
                  <a:lnTo>
                    <a:pt x="0" y="26367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661157" y="4444481"/>
            <a:ext cx="8767324" cy="1993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14"/>
              </a:lnSpc>
              <a:spcBef>
                <a:spcPct val="0"/>
              </a:spcBef>
            </a:pPr>
            <a:r>
              <a:rPr lang="en-US" sz="3750" b="1">
                <a:solidFill>
                  <a:srgbClr val="000000"/>
                </a:solidFill>
                <a:latin typeface="Quicksand Bold"/>
                <a:ea typeface="Roboto" panose="02000000000000000000" pitchFamily="2" charset="0"/>
                <a:cs typeface="Roboto" panose="02000000000000000000" pitchFamily="2" charset="0"/>
                <a:sym typeface="Quicksand Bold"/>
              </a:rPr>
              <a:t>Monitoring </a:t>
            </a:r>
            <a:endParaRPr lang="en-US" sz="3750">
              <a:solidFill>
                <a:srgbClr val="000000"/>
              </a:solidFill>
              <a:latin typeface="Calibri"/>
              <a:ea typeface="Roboto" panose="02000000000000000000" pitchFamily="2" charset="0"/>
              <a:cs typeface="Calibri"/>
              <a:sym typeface="Quicksand Bold"/>
            </a:endParaRPr>
          </a:p>
          <a:p>
            <a:pPr algn="ctr">
              <a:lnSpc>
                <a:spcPts val="5314"/>
              </a:lnSpc>
              <a:spcBef>
                <a:spcPct val="0"/>
              </a:spcBef>
            </a:pPr>
            <a:r>
              <a:rPr lang="en-US" sz="3750" b="1">
                <a:solidFill>
                  <a:srgbClr val="000000"/>
                </a:solidFill>
                <a:latin typeface="Quicksand Bold"/>
                <a:ea typeface="Roboto" panose="02000000000000000000" pitchFamily="2" charset="0"/>
                <a:cs typeface="Roboto" panose="02000000000000000000" pitchFamily="2" charset="0"/>
                <a:sym typeface="Quicksand Bold"/>
              </a:rPr>
              <a:t>the Transformative Commitments of </a:t>
            </a:r>
            <a:endParaRPr lang="en-US" sz="3750">
              <a:ea typeface="Roboto" panose="02000000000000000000" pitchFamily="2" charset="0"/>
              <a:cs typeface="Calibri"/>
            </a:endParaRPr>
          </a:p>
          <a:p>
            <a:pPr algn="ctr">
              <a:lnSpc>
                <a:spcPts val="5314"/>
              </a:lnSpc>
              <a:spcBef>
                <a:spcPct val="0"/>
              </a:spcBef>
            </a:pPr>
            <a:r>
              <a:rPr lang="en-US" sz="3750" b="1">
                <a:solidFill>
                  <a:srgbClr val="000000"/>
                </a:solidFill>
                <a:latin typeface="Quicksand Bold"/>
                <a:ea typeface="Roboto" panose="02000000000000000000" pitchFamily="2" charset="0"/>
                <a:cs typeface="Roboto" panose="02000000000000000000" pitchFamily="2" charset="0"/>
                <a:sym typeface="Quicksand Bold"/>
              </a:rPr>
              <a:t>the New Urban Agenda </a:t>
            </a:r>
            <a:endParaRPr lang="en-US" sz="375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F5464B3-0EC9-4B0C-B74F-01833FD7E9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90259" y="7263340"/>
            <a:ext cx="1707482" cy="17074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7B0BD-3BAE-5DBC-C91A-5A64A0ED2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421C63DC-6AE5-9487-55E5-918A174B34EB}"/>
              </a:ext>
            </a:extLst>
          </p:cNvPr>
          <p:cNvSpPr txBox="1"/>
          <p:nvPr/>
        </p:nvSpPr>
        <p:spPr>
          <a:xfrm>
            <a:off x="2261844" y="1469934"/>
            <a:ext cx="6855142" cy="646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4"/>
              </a:lnSpc>
              <a:spcBef>
                <a:spcPct val="0"/>
              </a:spcBef>
            </a:pPr>
            <a:r>
              <a:rPr lang="en-US" sz="3795" b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Deep Dive</a:t>
            </a: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F44F0F48-2527-B4AD-14C3-B6FCAAD07FFC}"/>
              </a:ext>
            </a:extLst>
          </p:cNvPr>
          <p:cNvSpPr txBox="1"/>
          <p:nvPr/>
        </p:nvSpPr>
        <p:spPr>
          <a:xfrm>
            <a:off x="1668538" y="7162381"/>
            <a:ext cx="7855318" cy="1711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6"/>
              </a:lnSpc>
            </a:pPr>
            <a:r>
              <a:rPr lang="en-US" sz="3099">
                <a:solidFill>
                  <a:srgbClr val="02B4E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Quicksand Bold"/>
                <a:sym typeface="Quicksand Bold"/>
              </a:rPr>
              <a:t>Matthew Benn</a:t>
            </a:r>
          </a:p>
          <a:p>
            <a:pPr algn="ctr">
              <a:lnSpc>
                <a:spcPts val="4342"/>
              </a:lnSpc>
            </a:pPr>
            <a:r>
              <a:rPr lang="en-US" sz="2600">
                <a:solidFill>
                  <a:srgbClr val="00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Quicksand Bold"/>
                <a:sym typeface="Quicksand Bold"/>
              </a:rPr>
              <a:t>Programme Management Consultant</a:t>
            </a:r>
          </a:p>
          <a:p>
            <a:pPr algn="ctr">
              <a:lnSpc>
                <a:spcPts val="4342"/>
              </a:lnSpc>
            </a:pPr>
            <a:r>
              <a:rPr lang="en-US" sz="2600">
                <a:solidFill>
                  <a:srgbClr val="00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Quicksand Bold"/>
                <a:sym typeface="Quicksand Bold"/>
              </a:rPr>
              <a:t>UN-Habitat</a:t>
            </a:r>
          </a:p>
        </p:txBody>
      </p:sp>
      <p:grpSp>
        <p:nvGrpSpPr>
          <p:cNvPr id="6" name="Group 11">
            <a:extLst>
              <a:ext uri="{FF2B5EF4-FFF2-40B4-BE49-F238E27FC236}">
                <a16:creationId xmlns:a16="http://schemas.microsoft.com/office/drawing/2014/main" id="{E3018846-5F2F-9F73-CBF5-BEFF81A16544}"/>
              </a:ext>
            </a:extLst>
          </p:cNvPr>
          <p:cNvGrpSpPr/>
          <p:nvPr/>
        </p:nvGrpSpPr>
        <p:grpSpPr>
          <a:xfrm>
            <a:off x="3578594" y="2989786"/>
            <a:ext cx="10340619" cy="3056447"/>
            <a:chOff x="0" y="0"/>
            <a:chExt cx="1352899" cy="399885"/>
          </a:xfrm>
        </p:grpSpPr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6E23A5D0-EE2B-C7CA-05BF-1EFFBF2E1898}"/>
                </a:ext>
              </a:extLst>
            </p:cNvPr>
            <p:cNvSpPr/>
            <p:nvPr/>
          </p:nvSpPr>
          <p:spPr>
            <a:xfrm>
              <a:off x="0" y="0"/>
              <a:ext cx="1352899" cy="399885"/>
            </a:xfrm>
            <a:custGeom>
              <a:avLst/>
              <a:gdLst/>
              <a:ahLst/>
              <a:cxnLst/>
              <a:rect l="l" t="t" r="r" b="b"/>
              <a:pathLst>
                <a:path w="1352899" h="399885">
                  <a:moveTo>
                    <a:pt x="0" y="0"/>
                  </a:moveTo>
                  <a:lnTo>
                    <a:pt x="1352899" y="0"/>
                  </a:lnTo>
                  <a:lnTo>
                    <a:pt x="1352899" y="399885"/>
                  </a:lnTo>
                  <a:lnTo>
                    <a:pt x="0" y="399885"/>
                  </a:lnTo>
                  <a:close/>
                </a:path>
              </a:pathLst>
            </a:custGeom>
            <a:solidFill>
              <a:srgbClr val="F6B340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TextBox 13">
              <a:extLst>
                <a:ext uri="{FF2B5EF4-FFF2-40B4-BE49-F238E27FC236}">
                  <a16:creationId xmlns:a16="http://schemas.microsoft.com/office/drawing/2014/main" id="{C1541DA0-738C-CCBB-3B6B-B8B927723C09}"/>
                </a:ext>
              </a:extLst>
            </p:cNvPr>
            <p:cNvSpPr txBox="1"/>
            <p:nvPr/>
          </p:nvSpPr>
          <p:spPr>
            <a:xfrm>
              <a:off x="0" y="-47625"/>
              <a:ext cx="1352899" cy="447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49"/>
                </a:lnSpc>
              </a:pPr>
              <a:endParaRPr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29C1CE6-6D2D-9418-F4CF-9B6F3ACD6546}"/>
              </a:ext>
            </a:extLst>
          </p:cNvPr>
          <p:cNvSpPr txBox="1"/>
          <p:nvPr/>
        </p:nvSpPr>
        <p:spPr>
          <a:xfrm>
            <a:off x="4075297" y="3396139"/>
            <a:ext cx="9347215" cy="1997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88"/>
              </a:lnSpc>
            </a:pPr>
            <a:r>
              <a:rPr lang="en-US" sz="4930" b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LET’S TALK NUA</a:t>
            </a:r>
          </a:p>
          <a:p>
            <a:pPr algn="ctr"/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Quicksand Bold"/>
                <a:ea typeface="Quicksand Bold"/>
                <a:cs typeface="Quicksand Bold"/>
                <a:sym typeface="Quicksand Bold"/>
              </a:rPr>
              <a:t>Unpacking the New Urban Agenda reporting guidelines</a:t>
            </a: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46318602-3F2E-DA88-32D4-D9E872A68B96}"/>
              </a:ext>
            </a:extLst>
          </p:cNvPr>
          <p:cNvSpPr txBox="1"/>
          <p:nvPr/>
        </p:nvSpPr>
        <p:spPr>
          <a:xfrm>
            <a:off x="9116986" y="7149533"/>
            <a:ext cx="7855318" cy="1711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6"/>
              </a:lnSpc>
            </a:pPr>
            <a:r>
              <a:rPr lang="en-US" sz="3099" dirty="0">
                <a:solidFill>
                  <a:srgbClr val="02B4E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Quicksand Bold"/>
                <a:sym typeface="Quicksand Bold"/>
              </a:rPr>
              <a:t>Matthijs van </a:t>
            </a:r>
            <a:r>
              <a:rPr lang="en-US" sz="3099" dirty="0" err="1">
                <a:solidFill>
                  <a:srgbClr val="02B4E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Quicksand Bold"/>
                <a:sym typeface="Quicksand Bold"/>
              </a:rPr>
              <a:t>Oostrum</a:t>
            </a:r>
            <a:endParaRPr lang="en-US" sz="3099" dirty="0">
              <a:solidFill>
                <a:srgbClr val="02B4E5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Quicksand Bold"/>
              <a:sym typeface="Quicksand Bold"/>
            </a:endParaRPr>
          </a:p>
          <a:p>
            <a:pPr algn="ctr">
              <a:lnSpc>
                <a:spcPts val="4342"/>
              </a:lnSpc>
            </a:pPr>
            <a:r>
              <a:rPr lang="en-US" sz="2600" dirty="0">
                <a:solidFill>
                  <a:srgbClr val="00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Quicksand Bold"/>
                <a:sym typeface="Quicksand Bold"/>
              </a:rPr>
              <a:t>Associate </a:t>
            </a:r>
            <a:r>
              <a:rPr lang="en-US" sz="2600" dirty="0" err="1">
                <a:solidFill>
                  <a:srgbClr val="00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Quicksand Bold"/>
                <a:sym typeface="Quicksand Bold"/>
              </a:rPr>
              <a:t>Programme</a:t>
            </a:r>
            <a:r>
              <a:rPr lang="en-US" sz="2600" dirty="0">
                <a:solidFill>
                  <a:srgbClr val="00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Quicksand Bold"/>
                <a:sym typeface="Quicksand Bold"/>
              </a:rPr>
              <a:t> Management Officer</a:t>
            </a:r>
          </a:p>
          <a:p>
            <a:pPr algn="ctr">
              <a:lnSpc>
                <a:spcPts val="4342"/>
              </a:lnSpc>
            </a:pPr>
            <a:r>
              <a:rPr lang="en-US" sz="2600" dirty="0">
                <a:solidFill>
                  <a:srgbClr val="00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Quicksand Bold"/>
                <a:sym typeface="Quicksand Bold"/>
              </a:rPr>
              <a:t>UN-Habitat</a:t>
            </a:r>
          </a:p>
        </p:txBody>
      </p:sp>
    </p:spTree>
    <p:extLst>
      <p:ext uri="{BB962C8B-B14F-4D97-AF65-F5344CB8AC3E}">
        <p14:creationId xmlns:p14="http://schemas.microsoft.com/office/powerpoint/2010/main" val="1628313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EC3C6-1B1D-10D3-7BC4-F1A498083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B33E59-4D75-B328-4DCF-66880F33AD73}"/>
              </a:ext>
            </a:extLst>
          </p:cNvPr>
          <p:cNvSpPr txBox="1"/>
          <p:nvPr/>
        </p:nvSpPr>
        <p:spPr>
          <a:xfrm>
            <a:off x="2244380" y="3162300"/>
            <a:ext cx="14481520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Aft>
                <a:spcPts val="600"/>
              </a:spcAft>
            </a:pPr>
            <a:r>
              <a:rPr lang="en-GB" sz="2400" dirty="0">
                <a:effectLst/>
                <a:latin typeface="Helvetica Neue Light" panose="02000403000000020004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For New Urban Agenda Visual Identity and the </a:t>
            </a:r>
            <a:r>
              <a:rPr lang="en-GB" sz="2400" dirty="0">
                <a:solidFill>
                  <a:srgbClr val="01AF9B"/>
                </a:solidFill>
                <a:effectLst/>
                <a:latin typeface="Helvetica Neue Light" panose="02000403000000020004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Branding Kit</a:t>
            </a:r>
            <a:r>
              <a:rPr lang="en-GB" sz="2400" dirty="0">
                <a:effectLst/>
                <a:latin typeface="Helvetica Neue Light" panose="02000403000000020004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GB" sz="2400" u="sng" dirty="0">
                <a:solidFill>
                  <a:srgbClr val="93C842"/>
                </a:solidFill>
                <a:effectLst/>
                <a:latin typeface="Helvetica Neue Light" panose="02000403000000020004" pitchFamily="2" charset="0"/>
                <a:ea typeface="SimSun" panose="02010600030101010101" pitchFamily="2" charset="-122"/>
                <a:cs typeface="Times New Roman" panose="02020603050405020304" pitchFamily="18" charset="0"/>
                <a:hlinkClick r:id="rId2"/>
              </a:rPr>
              <a:t>https://unhabitat.org/implementing-branding-kit</a:t>
            </a:r>
            <a:r>
              <a:rPr lang="en-GB" sz="2400" dirty="0">
                <a:effectLst/>
                <a:latin typeface="Helvetica Neue Light" panose="02000403000000020004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Helvetica Neue Light" panose="02000403000000020004" pitchFamily="2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spcAft>
                <a:spcPts val="600"/>
              </a:spcAft>
            </a:pPr>
            <a:r>
              <a:rPr lang="en-GB" sz="2400" dirty="0">
                <a:effectLst/>
                <a:latin typeface="Helvetica Neue Light" panose="02000403000000020004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Helvetica Neue Light" panose="02000403000000020004" pitchFamily="2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spcAft>
                <a:spcPts val="600"/>
              </a:spcAft>
            </a:pPr>
            <a:r>
              <a:rPr lang="en-GB" sz="2400" dirty="0">
                <a:solidFill>
                  <a:srgbClr val="01AF9B"/>
                </a:solidFill>
                <a:effectLst/>
                <a:latin typeface="Helvetica Neue Light" panose="02000403000000020004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Fonts</a:t>
            </a:r>
            <a:r>
              <a:rPr lang="en-GB" sz="2400" dirty="0">
                <a:effectLst/>
                <a:latin typeface="Helvetica Neue Light" panose="02000403000000020004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downloadable at</a:t>
            </a:r>
            <a:endParaRPr lang="en-US" sz="2400" dirty="0">
              <a:effectLst/>
              <a:latin typeface="Helvetica Neue Light" panose="02000403000000020004" pitchFamily="2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spcAft>
                <a:spcPts val="600"/>
              </a:spcAft>
              <a:buFont typeface="Symbol" pitchFamily="2" charset="2"/>
              <a:buChar char=""/>
            </a:pPr>
            <a:r>
              <a:rPr lang="en-GB" sz="2400" dirty="0">
                <a:effectLst/>
                <a:latin typeface="Helvetica Neue Light" panose="02000403000000020004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Quicksand: </a:t>
            </a:r>
            <a:r>
              <a:rPr lang="en-GB" sz="2400" u="sng" dirty="0">
                <a:solidFill>
                  <a:srgbClr val="93C842"/>
                </a:solidFill>
                <a:effectLst/>
                <a:latin typeface="Helvetica Neue Light" panose="02000403000000020004" pitchFamily="2" charset="0"/>
                <a:ea typeface="SimSun" panose="02010600030101010101" pitchFamily="2" charset="-122"/>
                <a:cs typeface="Times New Roman" panose="02020603050405020304" pitchFamily="18" charset="0"/>
                <a:hlinkClick r:id="rId3"/>
              </a:rPr>
              <a:t>https://fonts.google.com/specimen/Quicksand</a:t>
            </a:r>
            <a:r>
              <a:rPr lang="en-GB" sz="2400" dirty="0">
                <a:effectLst/>
                <a:latin typeface="Helvetica Neue Light" panose="02000403000000020004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Helvetica Neue Light" panose="02000403000000020004" pitchFamily="2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spcAft>
                <a:spcPts val="600"/>
              </a:spcAft>
              <a:buFont typeface="Symbol" pitchFamily="2" charset="2"/>
              <a:buChar char=""/>
            </a:pPr>
            <a:r>
              <a:rPr lang="en-GB" sz="2400" dirty="0">
                <a:effectLst/>
                <a:latin typeface="Helvetica Neue Light" panose="02000403000000020004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Helvetica Neue (downloadable at: </a:t>
            </a:r>
            <a:r>
              <a:rPr lang="en-GB" sz="2400" u="sng" dirty="0">
                <a:solidFill>
                  <a:srgbClr val="93C842"/>
                </a:solidFill>
                <a:effectLst/>
                <a:latin typeface="Helvetica Neue Light" panose="02000403000000020004" pitchFamily="2" charset="0"/>
                <a:ea typeface="SimSun" panose="02010600030101010101" pitchFamily="2" charset="-122"/>
                <a:cs typeface="Times New Roman" panose="02020603050405020304" pitchFamily="18" charset="0"/>
                <a:hlinkClick r:id="rId4"/>
              </a:rPr>
              <a:t>https://www.microsoft.com/en-us/download/details.aspx?id=106087</a:t>
            </a:r>
            <a:r>
              <a:rPr lang="en-GB" sz="2400" dirty="0">
                <a:effectLst/>
                <a:latin typeface="Helvetica Neue Light" panose="02000403000000020004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 marL="800100" lvl="1" indent="-342900">
              <a:spcAft>
                <a:spcPts val="600"/>
              </a:spcAft>
              <a:buFont typeface="Symbol" pitchFamily="2" charset="2"/>
              <a:buChar char=""/>
            </a:pPr>
            <a:r>
              <a:rPr lang="en-GB" sz="2400" dirty="0">
                <a:effectLst/>
                <a:latin typeface="Helvetica Neue Light" panose="02000403000000020004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if you do not have </a:t>
            </a:r>
            <a:r>
              <a:rPr lang="en-GB" sz="2400" b="1" dirty="0">
                <a:effectLst/>
                <a:latin typeface="Helvetica Neue Light" panose="02000403000000020004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Helvetica Neue</a:t>
            </a:r>
            <a:r>
              <a:rPr lang="en-GB" sz="2400" dirty="0">
                <a:effectLst/>
                <a:latin typeface="Helvetica Neue Light" panose="02000403000000020004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, replace it to </a:t>
            </a:r>
            <a:r>
              <a:rPr lang="en-GB" sz="2400" b="1" dirty="0">
                <a:effectLst/>
                <a:latin typeface="Helvetica Neue Light" panose="02000403000000020004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Aptos</a:t>
            </a:r>
            <a:endParaRPr lang="en-US" sz="2400" dirty="0">
              <a:effectLst/>
              <a:latin typeface="Helvetica Neue Light" panose="02000403000000020004" pitchFamily="2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spcAft>
                <a:spcPts val="600"/>
              </a:spcAft>
              <a:buFont typeface="Symbol" pitchFamily="2" charset="2"/>
              <a:buChar char=""/>
            </a:pPr>
            <a:r>
              <a:rPr lang="en-US" sz="2400" dirty="0">
                <a:effectLst/>
                <a:latin typeface="Helvetica Neue Light" panose="02000403000000020004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Roboto </a:t>
            </a:r>
            <a:r>
              <a:rPr lang="en-GB" sz="2400" dirty="0">
                <a:effectLst/>
                <a:latin typeface="Helvetica Neue Light" panose="02000403000000020004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(downloadable at: </a:t>
            </a:r>
            <a:r>
              <a:rPr lang="en-GB" sz="2400" u="sng" dirty="0">
                <a:solidFill>
                  <a:srgbClr val="93C842"/>
                </a:solidFill>
                <a:effectLst/>
                <a:latin typeface="Helvetica Neue Light" panose="02000403000000020004" pitchFamily="2" charset="0"/>
                <a:ea typeface="SimSun" panose="02010600030101010101" pitchFamily="2" charset="-122"/>
                <a:cs typeface="Times New Roman" panose="02020603050405020304" pitchFamily="18" charset="0"/>
                <a:hlinkClick r:id="rId5"/>
              </a:rPr>
              <a:t>https://fonts.google.com/specimen/Roboto</a:t>
            </a:r>
            <a:r>
              <a:rPr lang="en-GB" sz="2400" dirty="0">
                <a:effectLst/>
                <a:latin typeface="Helvetica Neue Light" panose="02000403000000020004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) </a:t>
            </a:r>
            <a:endParaRPr lang="en-US" sz="2400" dirty="0">
              <a:effectLst/>
              <a:latin typeface="Helvetica Neue Light" panose="02000403000000020004" pitchFamily="2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GB" sz="2400" dirty="0"/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34C3D4FC-DC86-60B6-F180-AC4434E82341}"/>
              </a:ext>
            </a:extLst>
          </p:cNvPr>
          <p:cNvSpPr txBox="1"/>
          <p:nvPr/>
        </p:nvSpPr>
        <p:spPr>
          <a:xfrm>
            <a:off x="2288858" y="2072834"/>
            <a:ext cx="6855142" cy="646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4"/>
              </a:lnSpc>
              <a:spcBef>
                <a:spcPct val="0"/>
              </a:spcBef>
            </a:pPr>
            <a:r>
              <a:rPr lang="en-US" sz="3795" b="1" dirty="0">
                <a:solidFill>
                  <a:srgbClr val="4F90C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NOTE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FFDC83-DD8A-E777-0035-EA6E138A4997}"/>
              </a:ext>
            </a:extLst>
          </p:cNvPr>
          <p:cNvSpPr txBox="1"/>
          <p:nvPr/>
        </p:nvSpPr>
        <p:spPr>
          <a:xfrm>
            <a:off x="2288858" y="7225613"/>
            <a:ext cx="14481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EE293B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Compress pictures </a:t>
            </a:r>
            <a:r>
              <a:rPr lang="en-GB" sz="24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(under File tab) to downsize the PPT file (on-screen size recommended)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Save as a PDF recommended (Best for electronic distribution recommended)</a:t>
            </a:r>
          </a:p>
        </p:txBody>
      </p:sp>
    </p:spTree>
    <p:extLst>
      <p:ext uri="{BB962C8B-B14F-4D97-AF65-F5344CB8AC3E}">
        <p14:creationId xmlns:p14="http://schemas.microsoft.com/office/powerpoint/2010/main" val="827098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2799304" y="3025957"/>
            <a:ext cx="12689392" cy="4235085"/>
          </a:xfrm>
          <a:custGeom>
            <a:avLst/>
            <a:gdLst/>
            <a:ahLst/>
            <a:cxnLst/>
            <a:rect l="l" t="t" r="r" b="b"/>
            <a:pathLst>
              <a:path w="12689392" h="4235085">
                <a:moveTo>
                  <a:pt x="0" y="0"/>
                </a:moveTo>
                <a:lnTo>
                  <a:pt x="12689393" y="0"/>
                </a:lnTo>
                <a:lnTo>
                  <a:pt x="12689393" y="4235085"/>
                </a:lnTo>
                <a:lnTo>
                  <a:pt x="0" y="42350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E87CE-8E7E-1610-D77A-F479208FD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9">
            <a:extLst>
              <a:ext uri="{FF2B5EF4-FFF2-40B4-BE49-F238E27FC236}">
                <a16:creationId xmlns:a16="http://schemas.microsoft.com/office/drawing/2014/main" id="{71F28783-2CFA-6F21-8641-D26BA0BEF483}"/>
              </a:ext>
            </a:extLst>
          </p:cNvPr>
          <p:cNvSpPr txBox="1"/>
          <p:nvPr/>
        </p:nvSpPr>
        <p:spPr>
          <a:xfrm>
            <a:off x="5843475" y="1848010"/>
            <a:ext cx="6855142" cy="646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4"/>
              </a:lnSpc>
              <a:spcBef>
                <a:spcPct val="0"/>
              </a:spcBef>
            </a:pPr>
            <a:r>
              <a:rPr lang="en-US" sz="3795" b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Facilitation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4EA4F06A-2398-219B-C9FB-E72F4E3DC341}"/>
              </a:ext>
            </a:extLst>
          </p:cNvPr>
          <p:cNvSpPr txBox="1"/>
          <p:nvPr/>
        </p:nvSpPr>
        <p:spPr>
          <a:xfrm>
            <a:off x="9448800" y="4305300"/>
            <a:ext cx="6855142" cy="22633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76"/>
              </a:lnSpc>
            </a:pPr>
            <a:r>
              <a:rPr lang="en-US" sz="3099" dirty="0">
                <a:solidFill>
                  <a:srgbClr val="02B4E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Quicksand Bold"/>
                <a:sym typeface="Quicksand Bold"/>
              </a:rPr>
              <a:t>Anna </a:t>
            </a:r>
            <a:r>
              <a:rPr lang="en-US" sz="3099" dirty="0" err="1">
                <a:solidFill>
                  <a:srgbClr val="02B4E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Quicksand Bold"/>
                <a:sym typeface="Quicksand Bold"/>
              </a:rPr>
              <a:t>Saracco</a:t>
            </a:r>
            <a:endParaRPr lang="en-US" sz="3099" dirty="0">
              <a:solidFill>
                <a:srgbClr val="02B4E5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Quicksand Bold"/>
              <a:sym typeface="Quicksand Bold"/>
            </a:endParaRPr>
          </a:p>
          <a:p>
            <a:pPr>
              <a:lnSpc>
                <a:spcPts val="4342"/>
              </a:lnSpc>
            </a:pPr>
            <a:r>
              <a:rPr lang="en-US" sz="2600" dirty="0">
                <a:solidFill>
                  <a:srgbClr val="00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Quicksand Bold"/>
                <a:sym typeface="Quicksand Bold"/>
              </a:rPr>
              <a:t>Instructional Design and E-Learning Expert Capacity Development and Training Unit</a:t>
            </a:r>
          </a:p>
          <a:p>
            <a:pPr>
              <a:lnSpc>
                <a:spcPts val="4342"/>
              </a:lnSpc>
            </a:pPr>
            <a:r>
              <a:rPr lang="en-US" sz="2600" dirty="0">
                <a:solidFill>
                  <a:srgbClr val="00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Quicksand Bold"/>
                <a:sym typeface="Quicksand Bold"/>
              </a:rPr>
              <a:t>UN-Habitat HQ, Nairobi, Kenya</a:t>
            </a:r>
          </a:p>
        </p:txBody>
      </p:sp>
      <p:pic>
        <p:nvPicPr>
          <p:cNvPr id="15" name="Picture 14" descr="A city with a large building and mountains in the background&#10;&#10;Description automatically generated">
            <a:extLst>
              <a:ext uri="{FF2B5EF4-FFF2-40B4-BE49-F238E27FC236}">
                <a16:creationId xmlns:a16="http://schemas.microsoft.com/office/drawing/2014/main" id="{2744F6E6-C3B4-D6E7-1CF9-49993443FE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9900" y="2888421"/>
            <a:ext cx="6134100" cy="6134100"/>
          </a:xfrm>
          <a:prstGeom prst="rect">
            <a:avLst/>
          </a:prstGeom>
        </p:spPr>
      </p:pic>
      <p:pic>
        <p:nvPicPr>
          <p:cNvPr id="16" name="Picture 15" descr="A multicolored pattern of different objects&#10;&#10;Description automatically generated with medium confidence">
            <a:extLst>
              <a:ext uri="{FF2B5EF4-FFF2-40B4-BE49-F238E27FC236}">
                <a16:creationId xmlns:a16="http://schemas.microsoft.com/office/drawing/2014/main" id="{9B528733-24AC-A420-F34D-73810F611F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0" y="800100"/>
            <a:ext cx="3365663" cy="3352800"/>
          </a:xfrm>
          <a:prstGeom prst="rect">
            <a:avLst/>
          </a:prstGeom>
        </p:spPr>
      </p:pic>
      <p:pic>
        <p:nvPicPr>
          <p:cNvPr id="17" name="Picture 16" descr="A person with headphones in front of a microphone&#10;&#10;Description automatically generated">
            <a:extLst>
              <a:ext uri="{FF2B5EF4-FFF2-40B4-BE49-F238E27FC236}">
                <a16:creationId xmlns:a16="http://schemas.microsoft.com/office/drawing/2014/main" id="{0C0F399F-2F67-79BA-7D58-57A53DCF0E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7812" y="1152525"/>
            <a:ext cx="2982037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96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2261844" y="2530808"/>
            <a:ext cx="6115970" cy="538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75"/>
              </a:lnSpc>
            </a:pPr>
            <a:r>
              <a:rPr lang="en-US" sz="2799" dirty="0">
                <a:solidFill>
                  <a:srgbClr val="00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Quicksand Bold"/>
                <a:sym typeface="Quicksand Bold"/>
              </a:rPr>
              <a:t>1. </a:t>
            </a:r>
            <a:r>
              <a:rPr lang="en-US" altLang="zh-CN" sz="2799" dirty="0">
                <a:solidFill>
                  <a:srgbClr val="00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Quicksand Bold"/>
                <a:sym typeface="Quicksand Bold"/>
              </a:rPr>
              <a:t>Mute Your Microphone</a:t>
            </a:r>
            <a:r>
              <a:rPr lang="en-US" sz="2799" dirty="0">
                <a:solidFill>
                  <a:srgbClr val="00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Quicksand Bold"/>
                <a:sym typeface="Quicksand Bold"/>
              </a:rPr>
              <a:t>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61844" y="6178748"/>
            <a:ext cx="10141318" cy="538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75"/>
              </a:lnSpc>
            </a:pPr>
            <a:r>
              <a:rPr lang="en-US" sz="2799" dirty="0">
                <a:solidFill>
                  <a:srgbClr val="00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Quicksand Bold"/>
                <a:sym typeface="Quicksand Bold"/>
              </a:rPr>
              <a:t>5. Turn Your Camera On When Asking Your Question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61844" y="3418637"/>
            <a:ext cx="8329956" cy="5382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675"/>
              </a:lnSpc>
            </a:pPr>
            <a:r>
              <a:rPr lang="en-US" sz="2799" dirty="0">
                <a:solidFill>
                  <a:srgbClr val="00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Quicksand Bold"/>
                <a:sym typeface="Quicksand Bold"/>
              </a:rPr>
              <a:t>2. Rename yourself (Name and Duty Station)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261844" y="5273604"/>
            <a:ext cx="7415556" cy="536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675"/>
              </a:lnSpc>
            </a:pPr>
            <a:r>
              <a:rPr lang="en-US" sz="2750" dirty="0">
                <a:solidFill>
                  <a:srgbClr val="00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Quicksand Bold"/>
                <a:sym typeface="Quicksand Bold"/>
              </a:rPr>
              <a:t>4. Write Your Questions In the Chat</a:t>
            </a:r>
            <a:endParaRPr lang="en-US" sz="2799" dirty="0">
              <a:solidFill>
                <a:srgbClr val="000000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Quicksand Bold"/>
              <a:sym typeface="Quicksand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231364" y="7156887"/>
            <a:ext cx="6115970" cy="538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75"/>
              </a:lnSpc>
            </a:pPr>
            <a:r>
              <a:rPr lang="en-US" sz="2799" dirty="0">
                <a:solidFill>
                  <a:srgbClr val="00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Quicksand Bold"/>
                <a:sym typeface="Quicksand Bold"/>
              </a:rPr>
              <a:t>6. This Webinar Is Recorded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261844" y="8060861"/>
            <a:ext cx="6414144" cy="538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75"/>
              </a:lnSpc>
            </a:pPr>
            <a:r>
              <a:rPr lang="en-US" sz="2799" dirty="0">
                <a:solidFill>
                  <a:srgbClr val="00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Quicksand Bold"/>
                <a:sym typeface="Quicksand Bold"/>
              </a:rPr>
              <a:t>7. Keep your phone close by</a:t>
            </a:r>
          </a:p>
        </p:txBody>
      </p:sp>
      <p:sp>
        <p:nvSpPr>
          <p:cNvPr id="15" name="Freeform 15"/>
          <p:cNvSpPr/>
          <p:nvPr/>
        </p:nvSpPr>
        <p:spPr>
          <a:xfrm>
            <a:off x="12403162" y="4263441"/>
            <a:ext cx="4615069" cy="1834511"/>
          </a:xfrm>
          <a:custGeom>
            <a:avLst/>
            <a:gdLst/>
            <a:ahLst/>
            <a:cxnLst/>
            <a:rect l="l" t="t" r="r" b="b"/>
            <a:pathLst>
              <a:path w="4615069" h="1834511">
                <a:moveTo>
                  <a:pt x="0" y="0"/>
                </a:moveTo>
                <a:lnTo>
                  <a:pt x="4615069" y="0"/>
                </a:lnTo>
                <a:lnTo>
                  <a:pt x="4615069" y="1834511"/>
                </a:lnTo>
                <a:lnTo>
                  <a:pt x="0" y="18345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16" name="Freeform 16"/>
          <p:cNvSpPr/>
          <p:nvPr/>
        </p:nvSpPr>
        <p:spPr>
          <a:xfrm>
            <a:off x="12403162" y="2785754"/>
            <a:ext cx="2016646" cy="1265767"/>
          </a:xfrm>
          <a:custGeom>
            <a:avLst/>
            <a:gdLst/>
            <a:ahLst/>
            <a:cxnLst/>
            <a:rect l="l" t="t" r="r" b="b"/>
            <a:pathLst>
              <a:path w="2016646" h="1265767">
                <a:moveTo>
                  <a:pt x="0" y="0"/>
                </a:moveTo>
                <a:lnTo>
                  <a:pt x="2016646" y="0"/>
                </a:lnTo>
                <a:lnTo>
                  <a:pt x="2016646" y="1265767"/>
                </a:lnTo>
                <a:lnTo>
                  <a:pt x="0" y="12657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17"/>
          <p:cNvSpPr/>
          <p:nvPr/>
        </p:nvSpPr>
        <p:spPr>
          <a:xfrm>
            <a:off x="12403162" y="6384302"/>
            <a:ext cx="4324838" cy="2083394"/>
          </a:xfrm>
          <a:custGeom>
            <a:avLst/>
            <a:gdLst/>
            <a:ahLst/>
            <a:cxnLst/>
            <a:rect l="l" t="t" r="r" b="b"/>
            <a:pathLst>
              <a:path w="4324838" h="2083394">
                <a:moveTo>
                  <a:pt x="0" y="0"/>
                </a:moveTo>
                <a:lnTo>
                  <a:pt x="4324838" y="0"/>
                </a:lnTo>
                <a:lnTo>
                  <a:pt x="4324838" y="2083394"/>
                </a:lnTo>
                <a:lnTo>
                  <a:pt x="0" y="20833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18" name="TextBox 18"/>
          <p:cNvSpPr txBox="1"/>
          <p:nvPr/>
        </p:nvSpPr>
        <p:spPr>
          <a:xfrm>
            <a:off x="2261844" y="1469934"/>
            <a:ext cx="10408381" cy="646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4"/>
              </a:lnSpc>
              <a:spcBef>
                <a:spcPct val="0"/>
              </a:spcBef>
            </a:pPr>
            <a:r>
              <a:rPr lang="en-US" sz="3750" b="1" dirty="0">
                <a:solidFill>
                  <a:srgbClr val="4F90C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Engagement Rules</a:t>
            </a:r>
            <a:endParaRPr lang="en-US" dirty="0">
              <a:solidFill>
                <a:srgbClr val="4F90CD"/>
              </a:solidFill>
            </a:endParaRPr>
          </a:p>
        </p:txBody>
      </p:sp>
      <p:sp>
        <p:nvSpPr>
          <p:cNvPr id="2" name="TextBox 12">
            <a:extLst>
              <a:ext uri="{FF2B5EF4-FFF2-40B4-BE49-F238E27FC236}">
                <a16:creationId xmlns:a16="http://schemas.microsoft.com/office/drawing/2014/main" id="{8073EB63-9E6F-F981-1CC7-0BB71954E1BB}"/>
              </a:ext>
            </a:extLst>
          </p:cNvPr>
          <p:cNvSpPr txBox="1"/>
          <p:nvPr/>
        </p:nvSpPr>
        <p:spPr>
          <a:xfrm>
            <a:off x="2261844" y="4382310"/>
            <a:ext cx="8939556" cy="536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675"/>
              </a:lnSpc>
            </a:pPr>
            <a:r>
              <a:rPr lang="en-US" sz="2750" dirty="0">
                <a:solidFill>
                  <a:srgbClr val="00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Quicksand Bold"/>
                <a:sym typeface="Quicksand Bold"/>
              </a:rPr>
              <a:t>3. Raise your hand to ask your Questions</a:t>
            </a:r>
            <a:endParaRPr lang="en-US" sz="2799" dirty="0">
              <a:solidFill>
                <a:srgbClr val="000000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Quicksand Bold"/>
              <a:sym typeface="Quicksand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2119113" y="1038715"/>
            <a:ext cx="10408381" cy="646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4"/>
              </a:lnSpc>
              <a:spcBef>
                <a:spcPct val="0"/>
              </a:spcBef>
            </a:pPr>
            <a:r>
              <a:rPr lang="en-GB" sz="3795" b="1" noProof="0">
                <a:solidFill>
                  <a:srgbClr val="4F90C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Programme Agenda Sample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9543F4-9ECB-63F7-B8F1-AB4B89EFD6D7}"/>
              </a:ext>
            </a:extLst>
          </p:cNvPr>
          <p:cNvSpPr txBox="1"/>
          <p:nvPr/>
        </p:nvSpPr>
        <p:spPr>
          <a:xfrm>
            <a:off x="2925461" y="209097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>
                <a:solidFill>
                  <a:srgbClr val="4F90CD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Roboto" panose="02000000000000000000" pitchFamily="2" charset="0"/>
              </a:rPr>
              <a:t>11.00-11.10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C2CCD2-0F2F-DDA4-33B1-3E4427AFDEFF}"/>
              </a:ext>
            </a:extLst>
          </p:cNvPr>
          <p:cNvSpPr txBox="1"/>
          <p:nvPr/>
        </p:nvSpPr>
        <p:spPr>
          <a:xfrm>
            <a:off x="2925461" y="2873566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>
                <a:solidFill>
                  <a:srgbClr val="4F90CD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Roboto" panose="02000000000000000000" pitchFamily="2" charset="0"/>
              </a:rPr>
              <a:t>11.10-11.20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1F3081-54EA-A9DD-F92D-89BC0E1935A5}"/>
              </a:ext>
            </a:extLst>
          </p:cNvPr>
          <p:cNvSpPr txBox="1"/>
          <p:nvPr/>
        </p:nvSpPr>
        <p:spPr>
          <a:xfrm>
            <a:off x="2927450" y="3711766"/>
            <a:ext cx="19050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noProof="0" dirty="0">
                <a:solidFill>
                  <a:srgbClr val="4F90CD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Roboto" panose="02000000000000000000" pitchFamily="2" charset="0"/>
              </a:rPr>
              <a:t>11.20-11.40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AEE110-9D85-FFF2-3686-AA608119C0B3}"/>
              </a:ext>
            </a:extLst>
          </p:cNvPr>
          <p:cNvSpPr txBox="1"/>
          <p:nvPr/>
        </p:nvSpPr>
        <p:spPr>
          <a:xfrm>
            <a:off x="2927449" y="4610100"/>
            <a:ext cx="19050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noProof="0" dirty="0">
                <a:solidFill>
                  <a:srgbClr val="4F90CD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Roboto" panose="02000000000000000000" pitchFamily="2" charset="0"/>
              </a:rPr>
              <a:t>11.40-11.55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257246-7EED-B80A-01AF-BB7D1900119B}"/>
              </a:ext>
            </a:extLst>
          </p:cNvPr>
          <p:cNvSpPr txBox="1"/>
          <p:nvPr/>
        </p:nvSpPr>
        <p:spPr>
          <a:xfrm>
            <a:off x="2953764" y="5464906"/>
            <a:ext cx="19050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noProof="0" dirty="0">
                <a:solidFill>
                  <a:srgbClr val="01AF9B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Roboto" panose="02000000000000000000" pitchFamily="2" charset="0"/>
              </a:rPr>
              <a:t>11.55-12.20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BCB56D-B7F4-339E-CD5A-F2CDD213EFC1}"/>
              </a:ext>
            </a:extLst>
          </p:cNvPr>
          <p:cNvSpPr txBox="1"/>
          <p:nvPr/>
        </p:nvSpPr>
        <p:spPr>
          <a:xfrm>
            <a:off x="2941319" y="6353824"/>
            <a:ext cx="19050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noProof="0" dirty="0">
                <a:solidFill>
                  <a:srgbClr val="4F90CD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Roboto" panose="02000000000000000000" pitchFamily="2" charset="0"/>
              </a:rPr>
              <a:t>12.20-12.35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C44D55-35BA-4F14-1F77-6019BB811109}"/>
              </a:ext>
            </a:extLst>
          </p:cNvPr>
          <p:cNvSpPr txBox="1"/>
          <p:nvPr/>
        </p:nvSpPr>
        <p:spPr>
          <a:xfrm>
            <a:off x="2920663" y="7197389"/>
            <a:ext cx="19050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noProof="0" dirty="0">
                <a:solidFill>
                  <a:srgbClr val="01AF9B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Roboto" panose="02000000000000000000" pitchFamily="2" charset="0"/>
              </a:rPr>
              <a:t>12.35-12.50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AEE4A0-4263-325D-CF14-D35C77968D33}"/>
              </a:ext>
            </a:extLst>
          </p:cNvPr>
          <p:cNvSpPr txBox="1"/>
          <p:nvPr/>
        </p:nvSpPr>
        <p:spPr>
          <a:xfrm>
            <a:off x="2927449" y="7909675"/>
            <a:ext cx="19050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noProof="0" dirty="0">
                <a:solidFill>
                  <a:srgbClr val="4F90CD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Roboto" panose="02000000000000000000" pitchFamily="2" charset="0"/>
              </a:rPr>
              <a:t>12.50-13.00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3AB441-3F9A-689C-7E6B-BC24D578D6C8}"/>
              </a:ext>
            </a:extLst>
          </p:cNvPr>
          <p:cNvSpPr txBox="1"/>
          <p:nvPr/>
        </p:nvSpPr>
        <p:spPr>
          <a:xfrm>
            <a:off x="5622472" y="2090970"/>
            <a:ext cx="19050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noProof="0" dirty="0">
                <a:solidFill>
                  <a:srgbClr val="4F90CD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Roboto" panose="02000000000000000000" pitchFamily="2" charset="0"/>
              </a:rPr>
              <a:t>Openings</a:t>
            </a:r>
            <a:endParaRPr lang="en-GB" noProof="0" dirty="0">
              <a:latin typeface="Helvetica Neue Light" panose="02000403000000020004" pitchFamily="2" charset="0"/>
              <a:ea typeface="Helvetica Neue Light" panose="02000403000000020004" pitchFamily="2" charset="0"/>
              <a:cs typeface="Roboto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1DB905-46F0-4E92-BB46-16609EEAF028}"/>
              </a:ext>
            </a:extLst>
          </p:cNvPr>
          <p:cNvSpPr txBox="1"/>
          <p:nvPr/>
        </p:nvSpPr>
        <p:spPr>
          <a:xfrm>
            <a:off x="5622471" y="2873566"/>
            <a:ext cx="368128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noProof="0" dirty="0">
                <a:solidFill>
                  <a:srgbClr val="4F90CD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Roboto" panose="02000000000000000000" pitchFamily="2" charset="0"/>
              </a:rPr>
              <a:t>Keynote Speech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C6AD47-D1D1-9E7B-F082-D8137B604176}"/>
              </a:ext>
            </a:extLst>
          </p:cNvPr>
          <p:cNvSpPr txBox="1"/>
          <p:nvPr/>
        </p:nvSpPr>
        <p:spPr>
          <a:xfrm>
            <a:off x="5652951" y="3735091"/>
            <a:ext cx="368128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noProof="0" dirty="0">
                <a:solidFill>
                  <a:srgbClr val="4F90CD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Roboto" panose="02000000000000000000" pitchFamily="2" charset="0"/>
              </a:rPr>
              <a:t>Introductory Session</a:t>
            </a:r>
            <a:endParaRPr lang="en-GB" noProof="0" dirty="0">
              <a:latin typeface="Helvetica Neue Light" panose="02000403000000020004" pitchFamily="2" charset="0"/>
              <a:ea typeface="Helvetica Neue Light" panose="02000403000000020004" pitchFamily="2" charset="0"/>
              <a:cs typeface="Roboto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710205-3C71-9B31-553A-88595780E532}"/>
              </a:ext>
            </a:extLst>
          </p:cNvPr>
          <p:cNvSpPr txBox="1"/>
          <p:nvPr/>
        </p:nvSpPr>
        <p:spPr>
          <a:xfrm>
            <a:off x="5638800" y="4610100"/>
            <a:ext cx="50292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800" noProof="0" dirty="0">
                <a:solidFill>
                  <a:srgbClr val="4F90CD"/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  <a:cs typeface="Roboto" panose="02000000000000000000" pitchFamily="2" charset="0"/>
              </a:rPr>
              <a:t>Deep Dive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F3D0FD-BE7B-F0E4-AC6A-4C7E7451BCBD}"/>
              </a:ext>
            </a:extLst>
          </p:cNvPr>
          <p:cNvSpPr txBox="1"/>
          <p:nvPr/>
        </p:nvSpPr>
        <p:spPr>
          <a:xfrm>
            <a:off x="5650141" y="5484449"/>
            <a:ext cx="368128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noProof="0" dirty="0">
                <a:solidFill>
                  <a:srgbClr val="01AF9B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Roboto" panose="02000000000000000000" pitchFamily="2" charset="0"/>
              </a:rPr>
              <a:t>Q&amp;A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861488-6C87-D6A8-D8D6-B1749ED3333F}"/>
              </a:ext>
            </a:extLst>
          </p:cNvPr>
          <p:cNvSpPr txBox="1"/>
          <p:nvPr/>
        </p:nvSpPr>
        <p:spPr>
          <a:xfrm>
            <a:off x="5651082" y="6338704"/>
            <a:ext cx="437421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800" noProof="0" dirty="0">
                <a:solidFill>
                  <a:srgbClr val="4F90CD"/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  <a:cs typeface="Roboto" panose="02000000000000000000" pitchFamily="2" charset="0"/>
              </a:rPr>
              <a:t>Deep Dive 3</a:t>
            </a:r>
            <a:endParaRPr lang="en-GB" noProof="0" dirty="0">
              <a:solidFill>
                <a:srgbClr val="4F90CD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Roboto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962C40-EABD-CE6A-B2D1-9A308D26C06A}"/>
              </a:ext>
            </a:extLst>
          </p:cNvPr>
          <p:cNvSpPr txBox="1"/>
          <p:nvPr/>
        </p:nvSpPr>
        <p:spPr>
          <a:xfrm>
            <a:off x="5650141" y="7201645"/>
            <a:ext cx="405404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800" noProof="0" dirty="0">
                <a:solidFill>
                  <a:srgbClr val="01AF9B"/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  <a:cs typeface="Roboto" panose="02000000000000000000" pitchFamily="2" charset="0"/>
              </a:rPr>
              <a:t>Q&amp;A</a:t>
            </a:r>
            <a:endParaRPr lang="en-GB" noProof="0" dirty="0">
              <a:solidFill>
                <a:srgbClr val="01AF9B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Roboto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06055E-23A5-E2C3-B764-E7E698659C5B}"/>
              </a:ext>
            </a:extLst>
          </p:cNvPr>
          <p:cNvSpPr txBox="1"/>
          <p:nvPr/>
        </p:nvSpPr>
        <p:spPr>
          <a:xfrm>
            <a:off x="5652128" y="7958502"/>
            <a:ext cx="405404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800" noProof="0" dirty="0">
                <a:solidFill>
                  <a:srgbClr val="4F90CD"/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  <a:cs typeface="Roboto" panose="02000000000000000000" pitchFamily="2" charset="0"/>
              </a:rPr>
              <a:t>Closing</a:t>
            </a:r>
            <a:endParaRPr lang="en-GB" noProof="0" dirty="0">
              <a:solidFill>
                <a:srgbClr val="4F90CD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Roboto" panose="02000000000000000000" pitchFamily="2" charset="0"/>
            </a:endParaRPr>
          </a:p>
        </p:txBody>
      </p:sp>
      <p:pic>
        <p:nvPicPr>
          <p:cNvPr id="23" name="Graphic 22" descr="Wave Gesture outline">
            <a:extLst>
              <a:ext uri="{FF2B5EF4-FFF2-40B4-BE49-F238E27FC236}">
                <a16:creationId xmlns:a16="http://schemas.microsoft.com/office/drawing/2014/main" id="{7A1B0C31-6C97-4D06-1AEE-9E88B9B91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18004" y="1943100"/>
            <a:ext cx="655940" cy="655940"/>
          </a:xfrm>
          <a:prstGeom prst="rect">
            <a:avLst/>
          </a:prstGeom>
        </p:spPr>
      </p:pic>
      <p:pic>
        <p:nvPicPr>
          <p:cNvPr id="25" name="Graphic 24" descr="Question mark with solid fill">
            <a:extLst>
              <a:ext uri="{FF2B5EF4-FFF2-40B4-BE49-F238E27FC236}">
                <a16:creationId xmlns:a16="http://schemas.microsoft.com/office/drawing/2014/main" id="{487EC42D-A8A5-2145-3413-5098A9752B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72936" y="5208534"/>
            <a:ext cx="655940" cy="655940"/>
          </a:xfrm>
          <a:prstGeom prst="rect">
            <a:avLst/>
          </a:prstGeom>
        </p:spPr>
      </p:pic>
      <p:pic>
        <p:nvPicPr>
          <p:cNvPr id="26" name="Graphic 25" descr="Question mark with solid fill">
            <a:extLst>
              <a:ext uri="{FF2B5EF4-FFF2-40B4-BE49-F238E27FC236}">
                <a16:creationId xmlns:a16="http://schemas.microsoft.com/office/drawing/2014/main" id="{45C0DF26-3205-74EB-9F2B-AE6B94E26C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03448" y="6956234"/>
            <a:ext cx="629762" cy="629762"/>
          </a:xfrm>
          <a:prstGeom prst="rect">
            <a:avLst/>
          </a:prstGeom>
        </p:spPr>
      </p:pic>
      <p:pic>
        <p:nvPicPr>
          <p:cNvPr id="27" name="Graphic 26" descr="Wave Gesture outline">
            <a:extLst>
              <a:ext uri="{FF2B5EF4-FFF2-40B4-BE49-F238E27FC236}">
                <a16:creationId xmlns:a16="http://schemas.microsoft.com/office/drawing/2014/main" id="{7E4332C8-8DE0-7842-85B5-569FC74B1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1297" y="7938642"/>
            <a:ext cx="655940" cy="65594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FA80392-83BA-F0E8-10B8-047BA93D1E8C}"/>
              </a:ext>
            </a:extLst>
          </p:cNvPr>
          <p:cNvSpPr txBox="1"/>
          <p:nvPr/>
        </p:nvSpPr>
        <p:spPr>
          <a:xfrm>
            <a:off x="10668000" y="2888103"/>
            <a:ext cx="292962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noProof="0" dirty="0">
                <a:solidFill>
                  <a:srgbClr val="4F90CD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Roboto" panose="02000000000000000000" pitchFamily="2" charset="0"/>
              </a:rPr>
              <a:t>Keynote Speaker Name</a:t>
            </a:r>
            <a:endParaRPr lang="en-GB" noProof="0" dirty="0">
              <a:latin typeface="Helvetica Neue Light" panose="02000403000000020004" pitchFamily="2" charset="0"/>
              <a:ea typeface="Helvetica Neue Light" panose="02000403000000020004" pitchFamily="2" charset="0"/>
              <a:cs typeface="Roboto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542BEA0-42EF-B3D1-1952-D0D92948FE78}"/>
              </a:ext>
            </a:extLst>
          </p:cNvPr>
          <p:cNvSpPr txBox="1"/>
          <p:nvPr/>
        </p:nvSpPr>
        <p:spPr>
          <a:xfrm>
            <a:off x="10668000" y="3685236"/>
            <a:ext cx="292962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noProof="0" dirty="0">
                <a:solidFill>
                  <a:srgbClr val="4F90CD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Roboto" panose="02000000000000000000" pitchFamily="2" charset="0"/>
              </a:rPr>
              <a:t>Speaker/s Name/s</a:t>
            </a:r>
            <a:endParaRPr lang="en-GB" noProof="0" dirty="0">
              <a:latin typeface="Helvetica Neue Light" panose="02000403000000020004" pitchFamily="2" charset="0"/>
              <a:ea typeface="Helvetica Neue Light" panose="02000403000000020004" pitchFamily="2" charset="0"/>
              <a:cs typeface="Roboto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724AF9-1567-9F5B-5237-ED9B61361E28}"/>
              </a:ext>
            </a:extLst>
          </p:cNvPr>
          <p:cNvSpPr txBox="1"/>
          <p:nvPr/>
        </p:nvSpPr>
        <p:spPr>
          <a:xfrm>
            <a:off x="10689976" y="4636628"/>
            <a:ext cx="24384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noProof="0" dirty="0">
                <a:solidFill>
                  <a:srgbClr val="4F90CD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Roboto" panose="02000000000000000000" pitchFamily="2" charset="0"/>
              </a:rPr>
              <a:t>Speaker/s  Name/s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430379-D106-3118-4EA3-08323139ED8B}"/>
              </a:ext>
            </a:extLst>
          </p:cNvPr>
          <p:cNvSpPr txBox="1"/>
          <p:nvPr/>
        </p:nvSpPr>
        <p:spPr>
          <a:xfrm>
            <a:off x="10689976" y="6338477"/>
            <a:ext cx="24384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noProof="0" dirty="0">
                <a:solidFill>
                  <a:srgbClr val="4F90CD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Roboto" panose="02000000000000000000" pitchFamily="2" charset="0"/>
              </a:rPr>
              <a:t>Speaker/s Name/s</a:t>
            </a:r>
            <a:endParaRPr lang="en-GB" noProof="0" dirty="0">
              <a:latin typeface="Helvetica Neue Light" panose="02000403000000020004" pitchFamily="2" charset="0"/>
              <a:ea typeface="Helvetica Neue Light" panose="02000403000000020004" pitchFamily="2" charset="0"/>
              <a:cs typeface="Roboto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8687C51-32FE-665B-8BC3-B2B45846D4F4}"/>
              </a:ext>
            </a:extLst>
          </p:cNvPr>
          <p:cNvSpPr txBox="1"/>
          <p:nvPr/>
        </p:nvSpPr>
        <p:spPr>
          <a:xfrm>
            <a:off x="10720456" y="2090970"/>
            <a:ext cx="292962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noProof="0" dirty="0">
                <a:solidFill>
                  <a:srgbClr val="4F90CD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Roboto" panose="02000000000000000000" pitchFamily="2" charset="0"/>
              </a:rPr>
              <a:t>Facilitator Name</a:t>
            </a:r>
            <a:endParaRPr lang="en-GB" noProof="0" dirty="0">
              <a:latin typeface="Helvetica Neue Light" panose="02000403000000020004" pitchFamily="2" charset="0"/>
              <a:ea typeface="Helvetica Neue Light" panose="02000403000000020004" pitchFamily="2" charset="0"/>
              <a:cs typeface="Roboto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7E5409-8CF1-06BD-5491-E5585CB90AB1}"/>
              </a:ext>
            </a:extLst>
          </p:cNvPr>
          <p:cNvSpPr txBox="1"/>
          <p:nvPr/>
        </p:nvSpPr>
        <p:spPr>
          <a:xfrm>
            <a:off x="10689976" y="7946262"/>
            <a:ext cx="292962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noProof="0" dirty="0">
                <a:solidFill>
                  <a:srgbClr val="4F90CD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Roboto" panose="02000000000000000000" pitchFamily="2" charset="0"/>
              </a:rPr>
              <a:t>Facilitator Name</a:t>
            </a:r>
            <a:endParaRPr lang="en-GB" noProof="0" dirty="0">
              <a:latin typeface="Helvetica Neue Light" panose="02000403000000020004" pitchFamily="2" charset="0"/>
              <a:ea typeface="Helvetica Neue Light" panose="02000403000000020004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2E4AD5-8FE5-52E9-7E96-793F88B8B01A}"/>
              </a:ext>
            </a:extLst>
          </p:cNvPr>
          <p:cNvSpPr txBox="1"/>
          <p:nvPr/>
        </p:nvSpPr>
        <p:spPr>
          <a:xfrm>
            <a:off x="10720456" y="7151524"/>
            <a:ext cx="292962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noProof="0" dirty="0">
                <a:solidFill>
                  <a:srgbClr val="01AF9B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Roboto" panose="02000000000000000000" pitchFamily="2" charset="0"/>
              </a:rPr>
              <a:t>Facilitator Name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122E16-9E6D-3154-D2C9-B88D22B599C3}"/>
              </a:ext>
            </a:extLst>
          </p:cNvPr>
          <p:cNvSpPr txBox="1"/>
          <p:nvPr/>
        </p:nvSpPr>
        <p:spPr>
          <a:xfrm>
            <a:off x="10720456" y="5429187"/>
            <a:ext cx="292962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noProof="0" dirty="0">
                <a:solidFill>
                  <a:srgbClr val="01AF9B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Roboto" panose="02000000000000000000" pitchFamily="2" charset="0"/>
              </a:rPr>
              <a:t>Facilitator Name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2635970" y="1558361"/>
            <a:ext cx="11825632" cy="6265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314"/>
              </a:lnSpc>
              <a:spcBef>
                <a:spcPct val="0"/>
              </a:spcBef>
            </a:pPr>
            <a:r>
              <a:rPr lang="en-US" sz="3795" b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New Urban Agenda Core Team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635970" y="3461906"/>
            <a:ext cx="6633975" cy="173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7"/>
              </a:lnSpc>
            </a:pPr>
            <a:r>
              <a:rPr lang="en-US" sz="2100" b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Supervisor</a:t>
            </a:r>
          </a:p>
          <a:p>
            <a:pPr algn="l">
              <a:lnSpc>
                <a:spcPts val="3507"/>
              </a:lnSpc>
            </a:pPr>
            <a:r>
              <a:rPr lang="en-US" sz="2100" b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Chief of the Knowledge Innovation Branch and Director of External Relations, Strategy, Knowledge and Innovation Division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635970" y="6288025"/>
            <a:ext cx="3427571" cy="129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7"/>
              </a:lnSpc>
            </a:pPr>
            <a:r>
              <a:rPr lang="en-US" sz="2100" b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Team Member</a:t>
            </a:r>
          </a:p>
          <a:p>
            <a:pPr algn="l">
              <a:lnSpc>
                <a:spcPts val="3507"/>
              </a:lnSpc>
            </a:pPr>
            <a:r>
              <a:rPr lang="en-US" sz="2100" b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Associate Programme Management Officer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075926" y="6288025"/>
            <a:ext cx="3504555" cy="129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7"/>
              </a:lnSpc>
            </a:pPr>
            <a:r>
              <a:rPr lang="en-US" sz="2100" b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Team Member</a:t>
            </a:r>
          </a:p>
          <a:p>
            <a:pPr algn="l">
              <a:lnSpc>
                <a:spcPts val="3507"/>
              </a:lnSpc>
            </a:pPr>
            <a:r>
              <a:rPr lang="en-US" sz="2100" b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Programme Management Consultant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357557" y="6288025"/>
            <a:ext cx="3958643" cy="129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7"/>
              </a:lnSpc>
            </a:pPr>
            <a:r>
              <a:rPr lang="en-US" sz="2100" b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IT Focal Point</a:t>
            </a:r>
          </a:p>
          <a:p>
            <a:pPr algn="l">
              <a:lnSpc>
                <a:spcPts val="3507"/>
              </a:lnSpc>
            </a:pPr>
            <a:r>
              <a:rPr lang="en-US" sz="2100" b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Senior Information Systems Assistant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2635970" y="2821837"/>
            <a:ext cx="6153741" cy="532715"/>
            <a:chOff x="0" y="-104775"/>
            <a:chExt cx="8204988" cy="710287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12700"/>
              <a:ext cx="8204988" cy="592812"/>
              <a:chOff x="0" y="0"/>
              <a:chExt cx="1547633" cy="11181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547633" cy="111817"/>
              </a:xfrm>
              <a:custGeom>
                <a:avLst/>
                <a:gdLst/>
                <a:ahLst/>
                <a:cxnLst/>
                <a:rect l="l" t="t" r="r" b="b"/>
                <a:pathLst>
                  <a:path w="1547633" h="111817">
                    <a:moveTo>
                      <a:pt x="0" y="0"/>
                    </a:moveTo>
                    <a:lnTo>
                      <a:pt x="1547633" y="0"/>
                    </a:lnTo>
                    <a:lnTo>
                      <a:pt x="1547633" y="111817"/>
                    </a:lnTo>
                    <a:lnTo>
                      <a:pt x="0" y="111817"/>
                    </a:lnTo>
                    <a:close/>
                  </a:path>
                </a:pathLst>
              </a:custGeom>
              <a:solidFill>
                <a:srgbClr val="E7293A"/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1547633" cy="159442"/>
              </a:xfrm>
              <a:prstGeom prst="rect">
                <a:avLst/>
              </a:prstGeom>
            </p:spPr>
            <p:txBody>
              <a:bodyPr lIns="72389" tIns="72389" rIns="72389" bIns="72389" rtlCol="0" anchor="ctr"/>
              <a:lstStyle/>
              <a:p>
                <a:pPr algn="ctr">
                  <a:lnSpc>
                    <a:spcPts val="1649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291429" y="-104775"/>
              <a:ext cx="5400968" cy="683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640"/>
                </a:lnSpc>
              </a:pPr>
              <a:r>
                <a:rPr lang="en-US" sz="2900" b="1" err="1">
                  <a:solidFill>
                    <a:srgbClr val="FFFFFF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Edlam</a:t>
              </a:r>
              <a:r>
                <a:rPr lang="en-US" sz="2900" b="1">
                  <a:solidFill>
                    <a:srgbClr val="FFFFFF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 </a:t>
              </a:r>
              <a:r>
                <a:rPr lang="en-US" sz="2900" b="1" err="1">
                  <a:solidFill>
                    <a:srgbClr val="FFFFFF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Abera</a:t>
              </a:r>
              <a:r>
                <a:rPr lang="en-US" sz="2900" b="1">
                  <a:solidFill>
                    <a:srgbClr val="FFFFFF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 </a:t>
              </a:r>
              <a:r>
                <a:rPr lang="en-US" sz="2900" b="1" err="1">
                  <a:solidFill>
                    <a:srgbClr val="FFFFFF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Yemeru</a:t>
              </a:r>
              <a:endParaRPr lang="en-US" sz="2900" b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endParaRP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0353437" y="3468852"/>
            <a:ext cx="4431691" cy="855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7"/>
              </a:lnSpc>
            </a:pPr>
            <a:r>
              <a:rPr lang="en-US" sz="2100" b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Leader</a:t>
            </a:r>
          </a:p>
          <a:p>
            <a:pPr algn="l">
              <a:lnSpc>
                <a:spcPts val="3507"/>
              </a:lnSpc>
            </a:pPr>
            <a:r>
              <a:rPr lang="en-US" sz="2100" b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Programme Management Officer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0353437" y="2900418"/>
            <a:ext cx="4431691" cy="454134"/>
            <a:chOff x="0" y="0"/>
            <a:chExt cx="5908922" cy="605512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12700"/>
              <a:ext cx="5908922" cy="592812"/>
              <a:chOff x="0" y="0"/>
              <a:chExt cx="1114547" cy="111817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114547" cy="111817"/>
              </a:xfrm>
              <a:custGeom>
                <a:avLst/>
                <a:gdLst/>
                <a:ahLst/>
                <a:cxnLst/>
                <a:rect l="l" t="t" r="r" b="b"/>
                <a:pathLst>
                  <a:path w="1114547" h="111817">
                    <a:moveTo>
                      <a:pt x="0" y="0"/>
                    </a:moveTo>
                    <a:lnTo>
                      <a:pt x="1114547" y="0"/>
                    </a:lnTo>
                    <a:lnTo>
                      <a:pt x="1114547" y="111817"/>
                    </a:lnTo>
                    <a:lnTo>
                      <a:pt x="0" y="111817"/>
                    </a:lnTo>
                    <a:close/>
                  </a:path>
                </a:pathLst>
              </a:custGeom>
              <a:solidFill>
                <a:srgbClr val="F6B340"/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47625"/>
                <a:ext cx="1114547" cy="159442"/>
              </a:xfrm>
              <a:prstGeom prst="rect">
                <a:avLst/>
              </a:prstGeom>
            </p:spPr>
            <p:txBody>
              <a:bodyPr lIns="72389" tIns="72389" rIns="72389" bIns="72389" rtlCol="0" anchor="ctr"/>
              <a:lstStyle/>
              <a:p>
                <a:pPr algn="ctr">
                  <a:lnSpc>
                    <a:spcPts val="164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209876" y="-104775"/>
              <a:ext cx="3889573" cy="683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640"/>
                </a:lnSpc>
              </a:pPr>
              <a:r>
                <a:rPr lang="en-US" sz="2900" b="1">
                  <a:solidFill>
                    <a:srgbClr val="FFFFFF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Bobae Lee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2635970" y="5770756"/>
            <a:ext cx="3427571" cy="452174"/>
            <a:chOff x="0" y="0"/>
            <a:chExt cx="862016" cy="11371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62016" cy="113719"/>
            </a:xfrm>
            <a:custGeom>
              <a:avLst/>
              <a:gdLst/>
              <a:ahLst/>
              <a:cxnLst/>
              <a:rect l="l" t="t" r="r" b="b"/>
              <a:pathLst>
                <a:path w="862016" h="113719">
                  <a:moveTo>
                    <a:pt x="0" y="0"/>
                  </a:moveTo>
                  <a:lnTo>
                    <a:pt x="862016" y="0"/>
                  </a:lnTo>
                  <a:lnTo>
                    <a:pt x="862016" y="113719"/>
                  </a:lnTo>
                  <a:lnTo>
                    <a:pt x="0" y="113719"/>
                  </a:lnTo>
                  <a:close/>
                </a:path>
              </a:pathLst>
            </a:custGeom>
            <a:solidFill>
              <a:srgbClr val="528FC9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47625"/>
              <a:ext cx="862016" cy="161344"/>
            </a:xfrm>
            <a:prstGeom prst="rect">
              <a:avLst/>
            </a:prstGeom>
          </p:spPr>
          <p:txBody>
            <a:bodyPr lIns="72389" tIns="72389" rIns="72389" bIns="72389" rtlCol="0" anchor="ctr"/>
            <a:lstStyle/>
            <a:p>
              <a:pPr algn="ctr">
                <a:lnSpc>
                  <a:spcPts val="1649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2741938" y="5729060"/>
            <a:ext cx="3927726" cy="435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0"/>
              </a:lnSpc>
            </a:pPr>
            <a:r>
              <a:rPr lang="en-US" sz="2300" b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Matthijs van Oostrum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7075926" y="5770756"/>
            <a:ext cx="3427571" cy="452174"/>
            <a:chOff x="0" y="0"/>
            <a:chExt cx="862016" cy="113719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62016" cy="113719"/>
            </a:xfrm>
            <a:custGeom>
              <a:avLst/>
              <a:gdLst/>
              <a:ahLst/>
              <a:cxnLst/>
              <a:rect l="l" t="t" r="r" b="b"/>
              <a:pathLst>
                <a:path w="862016" h="113719">
                  <a:moveTo>
                    <a:pt x="0" y="0"/>
                  </a:moveTo>
                  <a:lnTo>
                    <a:pt x="862016" y="0"/>
                  </a:lnTo>
                  <a:lnTo>
                    <a:pt x="862016" y="113719"/>
                  </a:lnTo>
                  <a:lnTo>
                    <a:pt x="0" y="113719"/>
                  </a:lnTo>
                  <a:close/>
                </a:path>
              </a:pathLst>
            </a:custGeom>
            <a:solidFill>
              <a:srgbClr val="528FC9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862016" cy="161344"/>
            </a:xfrm>
            <a:prstGeom prst="rect">
              <a:avLst/>
            </a:prstGeom>
          </p:spPr>
          <p:txBody>
            <a:bodyPr lIns="72389" tIns="72389" rIns="72389" bIns="72389" rtlCol="0" anchor="ctr"/>
            <a:lstStyle/>
            <a:p>
              <a:pPr algn="ctr">
                <a:lnSpc>
                  <a:spcPts val="1649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7181893" y="5729060"/>
            <a:ext cx="2536363" cy="435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0"/>
              </a:lnSpc>
            </a:pPr>
            <a:r>
              <a:rPr lang="en-US" sz="2300" b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Matthew Benn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11357557" y="5770756"/>
            <a:ext cx="3427571" cy="452174"/>
            <a:chOff x="0" y="0"/>
            <a:chExt cx="862016" cy="11371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62016" cy="113719"/>
            </a:xfrm>
            <a:custGeom>
              <a:avLst/>
              <a:gdLst/>
              <a:ahLst/>
              <a:cxnLst/>
              <a:rect l="l" t="t" r="r" b="b"/>
              <a:pathLst>
                <a:path w="862016" h="113719">
                  <a:moveTo>
                    <a:pt x="0" y="0"/>
                  </a:moveTo>
                  <a:lnTo>
                    <a:pt x="862016" y="0"/>
                  </a:lnTo>
                  <a:lnTo>
                    <a:pt x="862016" y="113719"/>
                  </a:lnTo>
                  <a:lnTo>
                    <a:pt x="0" y="113719"/>
                  </a:lnTo>
                  <a:close/>
                </a:path>
              </a:pathLst>
            </a:custGeom>
            <a:solidFill>
              <a:srgbClr val="528FC9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47625"/>
              <a:ext cx="862016" cy="161344"/>
            </a:xfrm>
            <a:prstGeom prst="rect">
              <a:avLst/>
            </a:prstGeom>
          </p:spPr>
          <p:txBody>
            <a:bodyPr lIns="72389" tIns="72389" rIns="72389" bIns="72389" rtlCol="0" anchor="ctr"/>
            <a:lstStyle/>
            <a:p>
              <a:pPr algn="ctr">
                <a:lnSpc>
                  <a:spcPts val="1649"/>
                </a:lnSpc>
              </a:pPr>
              <a:endParaRPr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11463525" y="5729060"/>
            <a:ext cx="2621511" cy="435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0"/>
              </a:lnSpc>
            </a:pPr>
            <a:r>
              <a:rPr lang="en-US" sz="2300" b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Juliet Motende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23023F08-1ED0-6C89-AF39-7C1D84AE00D3}"/>
              </a:ext>
            </a:extLst>
          </p:cNvPr>
          <p:cNvSpPr txBox="1"/>
          <p:nvPr/>
        </p:nvSpPr>
        <p:spPr>
          <a:xfrm>
            <a:off x="2551403" y="1605969"/>
            <a:ext cx="10408381" cy="646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4"/>
              </a:lnSpc>
              <a:spcBef>
                <a:spcPct val="0"/>
              </a:spcBef>
            </a:pPr>
            <a:r>
              <a:rPr lang="en-US" sz="3795" b="1">
                <a:solidFill>
                  <a:srgbClr val="01AF9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How Much Do You know About NUA? </a:t>
            </a: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E8287A85-E2F7-4382-4665-05D3EF0E28F9}"/>
              </a:ext>
            </a:extLst>
          </p:cNvPr>
          <p:cNvSpPr txBox="1"/>
          <p:nvPr/>
        </p:nvSpPr>
        <p:spPr>
          <a:xfrm>
            <a:off x="11109959" y="4648080"/>
            <a:ext cx="4648200" cy="6314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314"/>
              </a:lnSpc>
              <a:spcBef>
                <a:spcPct val="0"/>
              </a:spcBef>
            </a:pPr>
            <a:r>
              <a:rPr lang="en-US" sz="3795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Quicksand Bold"/>
              </a:rPr>
              <a:t>Join at: </a:t>
            </a:r>
            <a:r>
              <a:rPr lang="en-US" sz="3795" b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Quicksand Bold"/>
              </a:rPr>
              <a:t>menti.com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22112-BC30-50E4-B808-009E1BD8650D}"/>
              </a:ext>
            </a:extLst>
          </p:cNvPr>
          <p:cNvSpPr txBox="1"/>
          <p:nvPr/>
        </p:nvSpPr>
        <p:spPr>
          <a:xfrm>
            <a:off x="2727959" y="2854992"/>
            <a:ext cx="4648200" cy="6465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314"/>
              </a:lnSpc>
              <a:spcBef>
                <a:spcPct val="0"/>
              </a:spcBef>
            </a:pPr>
            <a:r>
              <a:rPr lang="en-US" sz="3795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Quicksand Bold"/>
              </a:rPr>
              <a:t>Scan the QR code</a:t>
            </a:r>
            <a:endParaRPr lang="en-US" sz="3795" b="1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Quicksand Bol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CDB9C1-FCAC-7402-75F8-605F8FE631C6}"/>
              </a:ext>
            </a:extLst>
          </p:cNvPr>
          <p:cNvSpPr txBox="1"/>
          <p:nvPr/>
        </p:nvSpPr>
        <p:spPr>
          <a:xfrm>
            <a:off x="8290559" y="5328233"/>
            <a:ext cx="1295400" cy="721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314"/>
              </a:lnSpc>
              <a:spcBef>
                <a:spcPct val="0"/>
              </a:spcBef>
            </a:pPr>
            <a:r>
              <a:rPr lang="en-US" sz="660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Quicksand Bold"/>
              </a:rPr>
              <a:t>OR</a:t>
            </a:r>
            <a:endParaRPr lang="en-US" sz="6600" b="1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Quicksand Bold"/>
            </a:endParaRPr>
          </a:p>
        </p:txBody>
      </p:sp>
    </p:spTree>
    <p:extLst>
      <p:ext uri="{BB962C8B-B14F-4D97-AF65-F5344CB8AC3E}">
        <p14:creationId xmlns:p14="http://schemas.microsoft.com/office/powerpoint/2010/main" val="2441121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2261844" y="1469934"/>
            <a:ext cx="6855142" cy="646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4"/>
              </a:lnSpc>
              <a:spcBef>
                <a:spcPct val="0"/>
              </a:spcBef>
            </a:pPr>
            <a:r>
              <a:rPr lang="en-US" sz="3795" b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Keynote Speech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483696" y="6788384"/>
            <a:ext cx="9071757" cy="17040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76"/>
              </a:lnSpc>
            </a:pPr>
            <a:r>
              <a:rPr lang="en-US" sz="3099" dirty="0">
                <a:solidFill>
                  <a:srgbClr val="02B4E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Quicksand Bold"/>
                <a:sym typeface="Quicksand Bold"/>
              </a:rPr>
              <a:t>Edlam </a:t>
            </a:r>
            <a:r>
              <a:rPr lang="en-US" sz="3099" dirty="0" err="1">
                <a:solidFill>
                  <a:srgbClr val="02B4E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Quicksand Bold"/>
                <a:sym typeface="Quicksand Bold"/>
              </a:rPr>
              <a:t>Abera</a:t>
            </a:r>
            <a:r>
              <a:rPr lang="en-US" sz="3099" dirty="0">
                <a:solidFill>
                  <a:srgbClr val="02B4E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Quicksand Bold"/>
                <a:sym typeface="Quicksand Bold"/>
              </a:rPr>
              <a:t> </a:t>
            </a:r>
            <a:r>
              <a:rPr lang="en-US" sz="3099" dirty="0" err="1">
                <a:solidFill>
                  <a:srgbClr val="02B4E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Quicksand Bold"/>
                <a:sym typeface="Quicksand Bold"/>
              </a:rPr>
              <a:t>Yemeru</a:t>
            </a:r>
            <a:r>
              <a:rPr lang="en-US" sz="3099" dirty="0">
                <a:solidFill>
                  <a:srgbClr val="02B4E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Quicksand Bold"/>
                <a:sym typeface="Quicksand Bold"/>
              </a:rPr>
              <a:t> (</a:t>
            </a:r>
            <a:r>
              <a:rPr lang="en-US" sz="3099" dirty="0" err="1">
                <a:solidFill>
                  <a:srgbClr val="02B4E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Quicksand Bold"/>
                <a:sym typeface="Quicksand Bold"/>
              </a:rPr>
              <a:t>Ph.D</a:t>
            </a:r>
            <a:r>
              <a:rPr lang="en-US" sz="3099" dirty="0">
                <a:solidFill>
                  <a:srgbClr val="02B4E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Quicksand Bold"/>
                <a:sym typeface="Quicksand Bold"/>
              </a:rPr>
              <a:t>)</a:t>
            </a:r>
          </a:p>
          <a:p>
            <a:pPr>
              <a:lnSpc>
                <a:spcPts val="4342"/>
              </a:lnSpc>
            </a:pPr>
            <a:r>
              <a:rPr lang="en-US" sz="2600" dirty="0">
                <a:solidFill>
                  <a:srgbClr val="00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Quicksand Bold"/>
                <a:sym typeface="Quicksand Bold"/>
              </a:rPr>
              <a:t>Chief of the Knowledge Innovation Branch and Director of External Relations, Strategy, Knowledge and Innovation Division 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4306971" y="2925449"/>
            <a:ext cx="9321858" cy="2062534"/>
            <a:chOff x="0" y="0"/>
            <a:chExt cx="1219611" cy="2698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19611" cy="269848"/>
            </a:xfrm>
            <a:custGeom>
              <a:avLst/>
              <a:gdLst/>
              <a:ahLst/>
              <a:cxnLst/>
              <a:rect l="l" t="t" r="r" b="b"/>
              <a:pathLst>
                <a:path w="1219611" h="269848">
                  <a:moveTo>
                    <a:pt x="0" y="0"/>
                  </a:moveTo>
                  <a:lnTo>
                    <a:pt x="1219611" y="0"/>
                  </a:lnTo>
                  <a:lnTo>
                    <a:pt x="1219611" y="269848"/>
                  </a:lnTo>
                  <a:lnTo>
                    <a:pt x="0" y="269848"/>
                  </a:lnTo>
                  <a:close/>
                </a:path>
              </a:pathLst>
            </a:custGeom>
            <a:solidFill>
              <a:srgbClr val="528FC9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219611" cy="3174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4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5040241" y="2900853"/>
            <a:ext cx="8266297" cy="1930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88"/>
              </a:lnSpc>
            </a:pPr>
            <a:r>
              <a:rPr lang="en-US" sz="4930" b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NEW URBAN AGENDA </a:t>
            </a:r>
          </a:p>
          <a:p>
            <a:pPr algn="ctr">
              <a:lnSpc>
                <a:spcPts val="7888"/>
              </a:lnSpc>
            </a:pPr>
            <a:r>
              <a:rPr lang="en-US" sz="4930" b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AND ITS REPORTING 2026</a:t>
            </a:r>
          </a:p>
        </p:txBody>
      </p:sp>
      <p:pic>
        <p:nvPicPr>
          <p:cNvPr id="4" name="Picture 3" descr="A multicolored pattern of different objects&#10;&#10;Description automatically generated with medium confidence">
            <a:extLst>
              <a:ext uri="{FF2B5EF4-FFF2-40B4-BE49-F238E27FC236}">
                <a16:creationId xmlns:a16="http://schemas.microsoft.com/office/drawing/2014/main" id="{4081CFEE-5CE9-8619-22CD-5583058A27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1011" y="5432948"/>
            <a:ext cx="3978497" cy="39632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88BD44-14B1-8666-EDB5-EF51B8E33C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0627" y="5785102"/>
            <a:ext cx="3199264" cy="3258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5ec44e-1bab-4c0b-9df0-6ba128686fc9" xsi:nil="true"/>
    <lcf76f155ced4ddcb4097134ff3c332f xmlns="63b91fa1-1192-499e-9a43-16b72276a61b">
      <Terms xmlns="http://schemas.microsoft.com/office/infopath/2007/PartnerControls"/>
    </lcf76f155ced4ddcb4097134ff3c332f>
    <Cleared_x003f_ xmlns="63b91fa1-1192-499e-9a43-16b72276a61b">false</Cleared_x003f_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F414A5477D46478353BF370E680E24" ma:contentTypeVersion="19" ma:contentTypeDescription="Create a new document." ma:contentTypeScope="" ma:versionID="666a5cbe8489ec4ef21cba6911cd8a32">
  <xsd:schema xmlns:xsd="http://www.w3.org/2001/XMLSchema" xmlns:xs="http://www.w3.org/2001/XMLSchema" xmlns:p="http://schemas.microsoft.com/office/2006/metadata/properties" xmlns:ns2="63b91fa1-1192-499e-9a43-16b72276a61b" xmlns:ns3="ab99840f-4a7d-4fcc-9a93-3cc56d00e024" xmlns:ns4="985ec44e-1bab-4c0b-9df0-6ba128686fc9" targetNamespace="http://schemas.microsoft.com/office/2006/metadata/properties" ma:root="true" ma:fieldsID="d5730fb8d591ddf904846aef72bb9f9a" ns2:_="" ns3:_="" ns4:_="">
    <xsd:import namespace="63b91fa1-1192-499e-9a43-16b72276a61b"/>
    <xsd:import namespace="ab99840f-4a7d-4fcc-9a93-3cc56d00e024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Cleared_x003f_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b91fa1-1192-499e-9a43-16b72276a6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Cleared_x003f_" ma:index="26" ma:displayName="Cleared? " ma:default="Pending review" ma:format="RadioButtons" ma:internalName="Cleared_x003f_">
      <xsd:simpleType>
        <xsd:restriction base="dms:Choice">
          <xsd:enumeration value="Yes"/>
          <xsd:enumeration value="No"/>
          <xsd:enumeration value="To be revised"/>
          <xsd:enumeration value="Pending review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840f-4a7d-4fcc-9a93-3cc56d00e02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a22dcb16-4e37-4ee4-b861-92b144748f17}" ma:internalName="TaxCatchAll" ma:showField="CatchAllData" ma:web="ab99840f-4a7d-4fcc-9a93-3cc56d00e0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4E38A7-9308-4F13-B3DF-C959C99DD184}">
  <ds:schemaRefs>
    <ds:schemaRef ds:uri="http://www.w3.org/XML/1998/namespace"/>
    <ds:schemaRef ds:uri="http://purl.org/dc/elements/1.1/"/>
    <ds:schemaRef ds:uri="ab99840f-4a7d-4fcc-9a93-3cc56d00e024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dcmitype/"/>
    <ds:schemaRef ds:uri="985ec44e-1bab-4c0b-9df0-6ba128686fc9"/>
    <ds:schemaRef ds:uri="63b91fa1-1192-499e-9a43-16b72276a61b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B7FEF2E-2C7D-4D3D-B444-F1E83B6E29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b91fa1-1192-499e-9a43-16b72276a61b"/>
    <ds:schemaRef ds:uri="ab99840f-4a7d-4fcc-9a93-3cc56d00e024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CFC430-FB2D-4F5D-A4E4-57FC29F6E5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401</Words>
  <Application>Microsoft Macintosh PowerPoint</Application>
  <PresentationFormat>Custom</PresentationFormat>
  <Paragraphs>84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Quicksand Bold</vt:lpstr>
      <vt:lpstr>Symbol</vt:lpstr>
      <vt:lpstr>Roboto</vt:lpstr>
      <vt:lpstr>Arial</vt:lpstr>
      <vt:lpstr>Calibri</vt:lpstr>
      <vt:lpstr>Helvetica Neue Light</vt:lpstr>
      <vt:lpstr>Helvetica Neue Light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the Transformative Commitments of the New Urban Agenda</dc:title>
  <dc:creator>Tanya</dc:creator>
  <cp:lastModifiedBy>Bobae Lee</cp:lastModifiedBy>
  <cp:revision>1</cp:revision>
  <dcterms:created xsi:type="dcterms:W3CDTF">2006-08-16T00:00:00Z</dcterms:created>
  <dcterms:modified xsi:type="dcterms:W3CDTF">2025-02-12T08:34:52Z</dcterms:modified>
  <dc:identifier>DAGZCkUY6Yk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0x01010039F414A5477D46478353BF370E680E24</vt:lpwstr>
  </property>
  <property fmtid="{D5CDD505-2E9C-101B-9397-08002B2CF9AE}" pid="3" name="MediaServiceImageTags">
    <vt:lpwstr/>
  </property>
</Properties>
</file>