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4"/>
    <p:sldMasterId id="2147484436" r:id="rId5"/>
    <p:sldMasterId id="2147484448" r:id="rId6"/>
  </p:sldMasterIdLst>
  <p:notesMasterIdLst>
    <p:notesMasterId r:id="rId32"/>
  </p:notesMasterIdLst>
  <p:handoutMasterIdLst>
    <p:handoutMasterId r:id="rId33"/>
  </p:handoutMasterIdLst>
  <p:sldIdLst>
    <p:sldId id="275" r:id="rId7"/>
    <p:sldId id="277" r:id="rId8"/>
    <p:sldId id="1712" r:id="rId9"/>
    <p:sldId id="1713" r:id="rId10"/>
    <p:sldId id="1714" r:id="rId11"/>
    <p:sldId id="1715" r:id="rId12"/>
    <p:sldId id="1716" r:id="rId13"/>
    <p:sldId id="1717" r:id="rId14"/>
    <p:sldId id="1718" r:id="rId15"/>
    <p:sldId id="1719" r:id="rId16"/>
    <p:sldId id="1720" r:id="rId17"/>
    <p:sldId id="1721" r:id="rId18"/>
    <p:sldId id="1722" r:id="rId19"/>
    <p:sldId id="1723" r:id="rId20"/>
    <p:sldId id="1724" r:id="rId21"/>
    <p:sldId id="1725" r:id="rId22"/>
    <p:sldId id="1726" r:id="rId23"/>
    <p:sldId id="1727" r:id="rId24"/>
    <p:sldId id="1728" r:id="rId25"/>
    <p:sldId id="1729" r:id="rId26"/>
    <p:sldId id="1730" r:id="rId27"/>
    <p:sldId id="1731" r:id="rId28"/>
    <p:sldId id="1732" r:id="rId29"/>
    <p:sldId id="1733" r:id="rId30"/>
    <p:sldId id="285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76" userDrawn="1">
          <p15:clr>
            <a:srgbClr val="A4A3A4"/>
          </p15:clr>
        </p15:guide>
        <p15:guide id="4" pos="384" userDrawn="1">
          <p15:clr>
            <a:srgbClr val="A4A3A4"/>
          </p15:clr>
        </p15:guide>
        <p15:guide id="5" pos="3096" userDrawn="1">
          <p15:clr>
            <a:srgbClr val="A4A3A4"/>
          </p15:clr>
        </p15:guide>
        <p15:guide id="6" pos="4992" userDrawn="1">
          <p15:clr>
            <a:srgbClr val="A4A3A4"/>
          </p15:clr>
        </p15:guide>
        <p15:guide id="7" pos="72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026EC9-3EB7-6816-7E7A-F08FD940296B}" name="Bobae Lee" initials="BL" userId="S::bobae.lee@un.org::1d5dd9aa-7bf8-46bb-9dbd-6ad3ddb11a9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atien Beguy" initials="DB" lastIdx="4" clrIdx="0">
    <p:extLst>
      <p:ext uri="{19B8F6BF-5375-455C-9EA6-DF929625EA0E}">
        <p15:presenceInfo xmlns:p15="http://schemas.microsoft.com/office/powerpoint/2012/main" userId="S::donatien.beguy@un.org::7e37c8ec-0466-4b2c-af41-5b7eefd0f001" providerId="AD"/>
      </p:ext>
    </p:extLst>
  </p:cmAuthor>
  <p:cmAuthor id="2" name="Donatien Beguy" initials="DB [2]" lastIdx="5" clrIdx="1">
    <p:extLst>
      <p:ext uri="{19B8F6BF-5375-455C-9EA6-DF929625EA0E}">
        <p15:presenceInfo xmlns:p15="http://schemas.microsoft.com/office/powerpoint/2012/main" userId="Donatien Begu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93B"/>
    <a:srgbClr val="FEC50F"/>
    <a:srgbClr val="FFF5D8"/>
    <a:srgbClr val="F0F0FA"/>
    <a:srgbClr val="FFC218"/>
    <a:srgbClr val="658280"/>
    <a:srgbClr val="00538B"/>
    <a:srgbClr val="00B2E3"/>
    <a:srgbClr val="0F5352"/>
    <a:srgbClr val="0DA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2DC5D7-A083-354A-B7B7-70260E380AEF}" v="6" dt="2025-02-12T08:46:26.9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/>
    <p:restoredTop sz="69524" autoAdjust="0"/>
  </p:normalViewPr>
  <p:slideViewPr>
    <p:cSldViewPr snapToGrid="0">
      <p:cViewPr varScale="1">
        <p:scale>
          <a:sx n="87" d="100"/>
          <a:sy n="87" d="100"/>
        </p:scale>
        <p:origin x="816" y="184"/>
      </p:cViewPr>
      <p:guideLst>
        <p:guide orient="horz" pos="2160"/>
        <p:guide pos="3840"/>
        <p:guide orient="horz" pos="576"/>
        <p:guide pos="384"/>
        <p:guide pos="3096"/>
        <p:guide pos="4992"/>
        <p:guide pos="72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6/11/relationships/changesInfo" Target="changesInfos/changesInfo1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Ndugwa" userId="e6730be5-1157-4450-b987-770717044d0f" providerId="ADAL" clId="{545C70A9-500F-4910-8544-FB2E02CE5BA7}"/>
    <pc:docChg chg="custSel addSld delSld modSld">
      <pc:chgData name="Robert Ndugwa" userId="e6730be5-1157-4450-b987-770717044d0f" providerId="ADAL" clId="{545C70A9-500F-4910-8544-FB2E02CE5BA7}" dt="2025-02-03T09:42:02.223" v="97" actId="47"/>
      <pc:docMkLst>
        <pc:docMk/>
      </pc:docMkLst>
      <pc:sldChg chg="delSp modSp mod">
        <pc:chgData name="Robert Ndugwa" userId="e6730be5-1157-4450-b987-770717044d0f" providerId="ADAL" clId="{545C70A9-500F-4910-8544-FB2E02CE5BA7}" dt="2025-02-03T09:40:12.816" v="72" actId="14100"/>
        <pc:sldMkLst>
          <pc:docMk/>
          <pc:sldMk cId="0" sldId="263"/>
        </pc:sldMkLst>
      </pc:sldChg>
      <pc:sldChg chg="modSp mod">
        <pc:chgData name="Robert Ndugwa" userId="e6730be5-1157-4450-b987-770717044d0f" providerId="ADAL" clId="{545C70A9-500F-4910-8544-FB2E02CE5BA7}" dt="2025-02-03T09:40:30.792" v="96" actId="6549"/>
        <pc:sldMkLst>
          <pc:docMk/>
          <pc:sldMk cId="2800671244" sldId="452"/>
        </pc:sldMkLst>
      </pc:sldChg>
      <pc:sldChg chg="del">
        <pc:chgData name="Robert Ndugwa" userId="e6730be5-1157-4450-b987-770717044d0f" providerId="ADAL" clId="{545C70A9-500F-4910-8544-FB2E02CE5BA7}" dt="2025-02-03T09:42:02.223" v="97" actId="47"/>
        <pc:sldMkLst>
          <pc:docMk/>
          <pc:sldMk cId="0" sldId="467"/>
        </pc:sldMkLst>
      </pc:sldChg>
      <pc:sldChg chg="del">
        <pc:chgData name="Robert Ndugwa" userId="e6730be5-1157-4450-b987-770717044d0f" providerId="ADAL" clId="{545C70A9-500F-4910-8544-FB2E02CE5BA7}" dt="2025-02-03T09:35:05.543" v="0" actId="47"/>
        <pc:sldMkLst>
          <pc:docMk/>
          <pc:sldMk cId="3022680856" sldId="505"/>
        </pc:sldMkLst>
      </pc:sldChg>
      <pc:sldChg chg="add setBg">
        <pc:chgData name="Robert Ndugwa" userId="e6730be5-1157-4450-b987-770717044d0f" providerId="ADAL" clId="{545C70A9-500F-4910-8544-FB2E02CE5BA7}" dt="2025-02-03T09:37:17.571" v="1"/>
        <pc:sldMkLst>
          <pc:docMk/>
          <pc:sldMk cId="800158950" sldId="1710"/>
        </pc:sldMkLst>
      </pc:sldChg>
    </pc:docChg>
  </pc:docChgLst>
  <pc:docChgLst>
    <pc:chgData name="Anna Saracco" userId="05e1d614-38c0-4335-ad4b-4867941f403b" providerId="ADAL" clId="{5E4297B3-70DA-46CE-9EBF-B0053B32FDB5}"/>
    <pc:docChg chg="undo custSel addSld delSld modSld delMainMaster">
      <pc:chgData name="Anna Saracco" userId="05e1d614-38c0-4335-ad4b-4867941f403b" providerId="ADAL" clId="{5E4297B3-70DA-46CE-9EBF-B0053B32FDB5}" dt="2025-02-04T11:49:10.028" v="840"/>
      <pc:docMkLst>
        <pc:docMk/>
      </pc:docMkLst>
      <pc:sldChg chg="delSp del mod">
        <pc:chgData name="Anna Saracco" userId="05e1d614-38c0-4335-ad4b-4867941f403b" providerId="ADAL" clId="{5E4297B3-70DA-46CE-9EBF-B0053B32FDB5}" dt="2025-02-04T11:08:58.413" v="615" actId="47"/>
        <pc:sldMkLst>
          <pc:docMk/>
          <pc:sldMk cId="0" sldId="263"/>
        </pc:sldMkLst>
      </pc:sldChg>
      <pc:sldChg chg="addSp delSp modSp add del mod modNotesTx">
        <pc:chgData name="Anna Saracco" userId="05e1d614-38c0-4335-ad4b-4867941f403b" providerId="ADAL" clId="{5E4297B3-70DA-46CE-9EBF-B0053B32FDB5}" dt="2025-02-04T11:47:04.145" v="834"/>
        <pc:sldMkLst>
          <pc:docMk/>
          <pc:sldMk cId="0" sldId="275"/>
        </pc:sldMkLst>
        <pc:spChg chg="mod">
          <ac:chgData name="Anna Saracco" userId="05e1d614-38c0-4335-ad4b-4867941f403b" providerId="ADAL" clId="{5E4297B3-70DA-46CE-9EBF-B0053B32FDB5}" dt="2025-02-04T10:40:00.122" v="33" actId="255"/>
          <ac:spMkLst>
            <pc:docMk/>
            <pc:sldMk cId="0" sldId="275"/>
            <ac:spMk id="10" creationId="{00000000-0000-0000-0000-000000000000}"/>
          </ac:spMkLst>
        </pc:spChg>
        <pc:spChg chg="mod">
          <ac:chgData name="Anna Saracco" userId="05e1d614-38c0-4335-ad4b-4867941f403b" providerId="ADAL" clId="{5E4297B3-70DA-46CE-9EBF-B0053B32FDB5}" dt="2025-02-04T11:03:01.865" v="501" actId="207"/>
          <ac:spMkLst>
            <pc:docMk/>
            <pc:sldMk cId="0" sldId="275"/>
            <ac:spMk id="12" creationId="{00000000-0000-0000-0000-000000000000}"/>
          </ac:spMkLst>
        </pc:spChg>
        <pc:spChg chg="mod">
          <ac:chgData name="Anna Saracco" userId="05e1d614-38c0-4335-ad4b-4867941f403b" providerId="ADAL" clId="{5E4297B3-70DA-46CE-9EBF-B0053B32FDB5}" dt="2025-02-04T11:03:01.865" v="501" actId="207"/>
          <ac:spMkLst>
            <pc:docMk/>
            <pc:sldMk cId="0" sldId="275"/>
            <ac:spMk id="13" creationId="{00000000-0000-0000-0000-000000000000}"/>
          </ac:spMkLst>
        </pc:spChg>
        <pc:spChg chg="mod">
          <ac:chgData name="Anna Saracco" userId="05e1d614-38c0-4335-ad4b-4867941f403b" providerId="ADAL" clId="{5E4297B3-70DA-46CE-9EBF-B0053B32FDB5}" dt="2025-02-04T10:40:33.202" v="40" actId="1076"/>
          <ac:spMkLst>
            <pc:docMk/>
            <pc:sldMk cId="0" sldId="275"/>
            <ac:spMk id="14" creationId="{00000000-0000-0000-0000-000000000000}"/>
          </ac:spMkLst>
        </pc:spChg>
        <pc:grpChg chg="mod">
          <ac:chgData name="Anna Saracco" userId="05e1d614-38c0-4335-ad4b-4867941f403b" providerId="ADAL" clId="{5E4297B3-70DA-46CE-9EBF-B0053B32FDB5}" dt="2025-02-04T11:03:08.856" v="502" actId="14100"/>
          <ac:grpSpMkLst>
            <pc:docMk/>
            <pc:sldMk cId="0" sldId="275"/>
            <ac:grpSpMk id="11" creationId="{00000000-0000-0000-0000-000000000000}"/>
          </ac:grpSpMkLst>
        </pc:grpChg>
        <pc:picChg chg="add mod">
          <ac:chgData name="Anna Saracco" userId="05e1d614-38c0-4335-ad4b-4867941f403b" providerId="ADAL" clId="{5E4297B3-70DA-46CE-9EBF-B0053B32FDB5}" dt="2025-02-04T10:38:38.620" v="5" actId="1076"/>
          <ac:picMkLst>
            <pc:docMk/>
            <pc:sldMk cId="0" sldId="275"/>
            <ac:picMk id="2" creationId="{20524E52-C4F0-1A2A-7734-F9A5834DAB99}"/>
          </ac:picMkLst>
        </pc:picChg>
      </pc:sldChg>
      <pc:sldChg chg="addSp delSp modSp mod">
        <pc:chgData name="Anna Saracco" userId="05e1d614-38c0-4335-ad4b-4867941f403b" providerId="ADAL" clId="{5E4297B3-70DA-46CE-9EBF-B0053B32FDB5}" dt="2025-02-04T10:44:55.152" v="97" actId="1076"/>
        <pc:sldMkLst>
          <pc:docMk/>
          <pc:sldMk cId="0" sldId="277"/>
        </pc:sldMkLst>
        <pc:spChg chg="add mod">
          <ac:chgData name="Anna Saracco" userId="05e1d614-38c0-4335-ad4b-4867941f403b" providerId="ADAL" clId="{5E4297B3-70DA-46CE-9EBF-B0053B32FDB5}" dt="2025-02-04T10:44:24.343" v="92" actId="255"/>
          <ac:spMkLst>
            <pc:docMk/>
            <pc:sldMk cId="0" sldId="277"/>
            <ac:spMk id="4" creationId="{4C762958-8EBA-353E-D615-3D09C48AFB83}"/>
          </ac:spMkLst>
        </pc:spChg>
        <pc:spChg chg="add mod">
          <ac:chgData name="Anna Saracco" userId="05e1d614-38c0-4335-ad4b-4867941f403b" providerId="ADAL" clId="{5E4297B3-70DA-46CE-9EBF-B0053B32FDB5}" dt="2025-02-04T10:44:48.865" v="95" actId="20577"/>
          <ac:spMkLst>
            <pc:docMk/>
            <pc:sldMk cId="0" sldId="277"/>
            <ac:spMk id="6" creationId="{CD94DBBF-48EC-6B1F-CCB1-085AF90A5616}"/>
          </ac:spMkLst>
        </pc:spChg>
        <pc:spChg chg="mod">
          <ac:chgData name="Anna Saracco" userId="05e1d614-38c0-4335-ad4b-4867941f403b" providerId="ADAL" clId="{5E4297B3-70DA-46CE-9EBF-B0053B32FDB5}" dt="2025-02-04T10:42:40.155" v="60" actId="2711"/>
          <ac:spMkLst>
            <pc:docMk/>
            <pc:sldMk cId="0" sldId="277"/>
            <ac:spMk id="8" creationId="{00000000-0000-0000-0000-000000000000}"/>
          </ac:spMkLst>
        </pc:spChg>
        <pc:picChg chg="add mod">
          <ac:chgData name="Anna Saracco" userId="05e1d614-38c0-4335-ad4b-4867941f403b" providerId="ADAL" clId="{5E4297B3-70DA-46CE-9EBF-B0053B32FDB5}" dt="2025-02-04T10:44:55.152" v="97" actId="1076"/>
          <ac:picMkLst>
            <pc:docMk/>
            <pc:sldMk cId="0" sldId="277"/>
            <ac:picMk id="5" creationId="{09D5F553-AED9-65FA-DE59-45EB36D484A5}"/>
          </ac:picMkLst>
        </pc:picChg>
      </pc:sldChg>
      <pc:sldChg chg="delSp del">
        <pc:chgData name="Anna Saracco" userId="05e1d614-38c0-4335-ad4b-4867941f403b" providerId="ADAL" clId="{5E4297B3-70DA-46CE-9EBF-B0053B32FDB5}" dt="2025-02-04T11:01:07.255" v="414" actId="2696"/>
        <pc:sldMkLst>
          <pc:docMk/>
          <pc:sldMk cId="0" sldId="286"/>
        </pc:sldMkLst>
      </pc:sldChg>
      <pc:sldChg chg="delSp modSp del mod">
        <pc:chgData name="Anna Saracco" userId="05e1d614-38c0-4335-ad4b-4867941f403b" providerId="ADAL" clId="{5E4297B3-70DA-46CE-9EBF-B0053B32FDB5}" dt="2025-02-04T11:09:58.442" v="630" actId="47"/>
        <pc:sldMkLst>
          <pc:docMk/>
          <pc:sldMk cId="2800671244" sldId="452"/>
        </pc:sldMkLst>
      </pc:sldChg>
      <pc:sldChg chg="del">
        <pc:chgData name="Anna Saracco" userId="05e1d614-38c0-4335-ad4b-4867941f403b" providerId="ADAL" clId="{5E4297B3-70DA-46CE-9EBF-B0053B32FDB5}" dt="2025-02-04T10:53:28.149" v="276" actId="47"/>
        <pc:sldMkLst>
          <pc:docMk/>
          <pc:sldMk cId="0" sldId="473"/>
        </pc:sldMkLst>
      </pc:sldChg>
      <pc:sldChg chg="del">
        <pc:chgData name="Anna Saracco" userId="05e1d614-38c0-4335-ad4b-4867941f403b" providerId="ADAL" clId="{5E4297B3-70DA-46CE-9EBF-B0053B32FDB5}" dt="2025-02-04T11:46:06.556" v="833" actId="47"/>
        <pc:sldMkLst>
          <pc:docMk/>
          <pc:sldMk cId="0" sldId="479"/>
        </pc:sldMkLst>
      </pc:sldChg>
      <pc:sldChg chg="addSp delSp del mod">
        <pc:chgData name="Anna Saracco" userId="05e1d614-38c0-4335-ad4b-4867941f403b" providerId="ADAL" clId="{5E4297B3-70DA-46CE-9EBF-B0053B32FDB5}" dt="2025-02-04T10:48:07.180" v="153" actId="47"/>
        <pc:sldMkLst>
          <pc:docMk/>
          <pc:sldMk cId="0" sldId="518"/>
        </pc:sldMkLst>
      </pc:sldChg>
      <pc:sldChg chg="delSp del mod">
        <pc:chgData name="Anna Saracco" userId="05e1d614-38c0-4335-ad4b-4867941f403b" providerId="ADAL" clId="{5E4297B3-70DA-46CE-9EBF-B0053B32FDB5}" dt="2025-02-04T11:07:21.676" v="595" actId="47"/>
        <pc:sldMkLst>
          <pc:docMk/>
          <pc:sldMk cId="3414537291" sldId="520"/>
        </pc:sldMkLst>
      </pc:sldChg>
      <pc:sldChg chg="delSp del mod">
        <pc:chgData name="Anna Saracco" userId="05e1d614-38c0-4335-ad4b-4867941f403b" providerId="ADAL" clId="{5E4297B3-70DA-46CE-9EBF-B0053B32FDB5}" dt="2025-02-04T10:58:22.747" v="369" actId="47"/>
        <pc:sldMkLst>
          <pc:docMk/>
          <pc:sldMk cId="796055981" sldId="522"/>
        </pc:sldMkLst>
      </pc:sldChg>
      <pc:sldChg chg="del">
        <pc:chgData name="Anna Saracco" userId="05e1d614-38c0-4335-ad4b-4867941f403b" providerId="ADAL" clId="{5E4297B3-70DA-46CE-9EBF-B0053B32FDB5}" dt="2025-02-04T10:55:02.733" v="318" actId="47"/>
        <pc:sldMkLst>
          <pc:docMk/>
          <pc:sldMk cId="1663609172" sldId="662"/>
        </pc:sldMkLst>
      </pc:sldChg>
      <pc:sldChg chg="del">
        <pc:chgData name="Anna Saracco" userId="05e1d614-38c0-4335-ad4b-4867941f403b" providerId="ADAL" clId="{5E4297B3-70DA-46CE-9EBF-B0053B32FDB5}" dt="2025-02-04T10:44:57.380" v="98" actId="47"/>
        <pc:sldMkLst>
          <pc:docMk/>
          <pc:sldMk cId="916489114" sldId="663"/>
        </pc:sldMkLst>
      </pc:sldChg>
      <pc:sldChg chg="addSp delSp modSp del mod">
        <pc:chgData name="Anna Saracco" userId="05e1d614-38c0-4335-ad4b-4867941f403b" providerId="ADAL" clId="{5E4297B3-70DA-46CE-9EBF-B0053B32FDB5}" dt="2025-02-04T11:42:00.826" v="806" actId="47"/>
        <pc:sldMkLst>
          <pc:docMk/>
          <pc:sldMk cId="2022840605" sldId="669"/>
        </pc:sldMkLst>
      </pc:sldChg>
      <pc:sldChg chg="addSp delSp modSp del">
        <pc:chgData name="Anna Saracco" userId="05e1d614-38c0-4335-ad4b-4867941f403b" providerId="ADAL" clId="{5E4297B3-70DA-46CE-9EBF-B0053B32FDB5}" dt="2025-02-04T11:39:28.485" v="749" actId="47"/>
        <pc:sldMkLst>
          <pc:docMk/>
          <pc:sldMk cId="4211822541" sldId="670"/>
        </pc:sldMkLst>
      </pc:sldChg>
      <pc:sldChg chg="delSp del">
        <pc:chgData name="Anna Saracco" userId="05e1d614-38c0-4335-ad4b-4867941f403b" providerId="ADAL" clId="{5E4297B3-70DA-46CE-9EBF-B0053B32FDB5}" dt="2025-02-04T11:35:11.983" v="690" actId="47"/>
        <pc:sldMkLst>
          <pc:docMk/>
          <pc:sldMk cId="3486054598" sldId="671"/>
        </pc:sldMkLst>
      </pc:sldChg>
      <pc:sldChg chg="delSp del mod">
        <pc:chgData name="Anna Saracco" userId="05e1d614-38c0-4335-ad4b-4867941f403b" providerId="ADAL" clId="{5E4297B3-70DA-46CE-9EBF-B0053B32FDB5}" dt="2025-02-04T11:37:07.638" v="710" actId="47"/>
        <pc:sldMkLst>
          <pc:docMk/>
          <pc:sldMk cId="1599667039" sldId="672"/>
        </pc:sldMkLst>
      </pc:sldChg>
      <pc:sldChg chg="delSp del mod">
        <pc:chgData name="Anna Saracco" userId="05e1d614-38c0-4335-ad4b-4867941f403b" providerId="ADAL" clId="{5E4297B3-70DA-46CE-9EBF-B0053B32FDB5}" dt="2025-02-04T11:37:51.262" v="723" actId="47"/>
        <pc:sldMkLst>
          <pc:docMk/>
          <pc:sldMk cId="1319280398" sldId="673"/>
        </pc:sldMkLst>
      </pc:sldChg>
      <pc:sldChg chg="delSp del mod">
        <pc:chgData name="Anna Saracco" userId="05e1d614-38c0-4335-ad4b-4867941f403b" providerId="ADAL" clId="{5E4297B3-70DA-46CE-9EBF-B0053B32FDB5}" dt="2025-02-04T11:38:48.876" v="737" actId="47"/>
        <pc:sldMkLst>
          <pc:docMk/>
          <pc:sldMk cId="3464651143" sldId="674"/>
        </pc:sldMkLst>
      </pc:sldChg>
      <pc:sldChg chg="delSp modSp del mod">
        <pc:chgData name="Anna Saracco" userId="05e1d614-38c0-4335-ad4b-4867941f403b" providerId="ADAL" clId="{5E4297B3-70DA-46CE-9EBF-B0053B32FDB5}" dt="2025-02-04T10:56:26.406" v="347" actId="47"/>
        <pc:sldMkLst>
          <pc:docMk/>
          <pc:sldMk cId="84657666" sldId="675"/>
        </pc:sldMkLst>
      </pc:sldChg>
      <pc:sldChg chg="del">
        <pc:chgData name="Anna Saracco" userId="05e1d614-38c0-4335-ad4b-4867941f403b" providerId="ADAL" clId="{5E4297B3-70DA-46CE-9EBF-B0053B32FDB5}" dt="2025-02-04T10:40:42.710" v="43" actId="47"/>
        <pc:sldMkLst>
          <pc:docMk/>
          <pc:sldMk cId="3799167635" sldId="676"/>
        </pc:sldMkLst>
      </pc:sldChg>
      <pc:sldChg chg="addSp delSp del mod">
        <pc:chgData name="Anna Saracco" userId="05e1d614-38c0-4335-ad4b-4867941f403b" providerId="ADAL" clId="{5E4297B3-70DA-46CE-9EBF-B0053B32FDB5}" dt="2025-02-04T11:40:19.256" v="783" actId="47"/>
        <pc:sldMkLst>
          <pc:docMk/>
          <pc:sldMk cId="1505478967" sldId="1407"/>
        </pc:sldMkLst>
      </pc:sldChg>
      <pc:sldChg chg="addSp delSp del mod">
        <pc:chgData name="Anna Saracco" userId="05e1d614-38c0-4335-ad4b-4867941f403b" providerId="ADAL" clId="{5E4297B3-70DA-46CE-9EBF-B0053B32FDB5}" dt="2025-02-04T11:41:18.495" v="794" actId="47"/>
        <pc:sldMkLst>
          <pc:docMk/>
          <pc:sldMk cId="4017945148" sldId="1408"/>
        </pc:sldMkLst>
      </pc:sldChg>
      <pc:sldChg chg="delSp modSp del mod">
        <pc:chgData name="Anna Saracco" userId="05e1d614-38c0-4335-ad4b-4867941f403b" providerId="ADAL" clId="{5E4297B3-70DA-46CE-9EBF-B0053B32FDB5}" dt="2025-02-04T11:33:55.481" v="673" actId="47"/>
        <pc:sldMkLst>
          <pc:docMk/>
          <pc:sldMk cId="203565578" sldId="1409"/>
        </pc:sldMkLst>
      </pc:sldChg>
      <pc:sldChg chg="delSp del mod">
        <pc:chgData name="Anna Saracco" userId="05e1d614-38c0-4335-ad4b-4867941f403b" providerId="ADAL" clId="{5E4297B3-70DA-46CE-9EBF-B0053B32FDB5}" dt="2025-02-04T11:44:17.409" v="816" actId="47"/>
        <pc:sldMkLst>
          <pc:docMk/>
          <pc:sldMk cId="4132777827" sldId="1411"/>
        </pc:sldMkLst>
      </pc:sldChg>
      <pc:sldChg chg="delSp modSp del mod">
        <pc:chgData name="Anna Saracco" userId="05e1d614-38c0-4335-ad4b-4867941f403b" providerId="ADAL" clId="{5E4297B3-70DA-46CE-9EBF-B0053B32FDB5}" dt="2025-02-04T11:45:39.644" v="832" actId="47"/>
        <pc:sldMkLst>
          <pc:docMk/>
          <pc:sldMk cId="1150614355" sldId="1414"/>
        </pc:sldMkLst>
      </pc:sldChg>
      <pc:sldChg chg="delSp modSp del mod">
        <pc:chgData name="Anna Saracco" userId="05e1d614-38c0-4335-ad4b-4867941f403b" providerId="ADAL" clId="{5E4297B3-70DA-46CE-9EBF-B0053B32FDB5}" dt="2025-02-04T11:26:55.998" v="660" actId="2696"/>
        <pc:sldMkLst>
          <pc:docMk/>
          <pc:sldMk cId="800158950" sldId="1710"/>
        </pc:sldMkLst>
      </pc:sldChg>
      <pc:sldChg chg="delSp modSp del mod">
        <pc:chgData name="Anna Saracco" userId="05e1d614-38c0-4335-ad4b-4867941f403b" providerId="ADAL" clId="{5E4297B3-70DA-46CE-9EBF-B0053B32FDB5}" dt="2025-02-04T11:25:52.940" v="641" actId="47"/>
        <pc:sldMkLst>
          <pc:docMk/>
          <pc:sldMk cId="2904668162" sldId="1711"/>
        </pc:sldMkLst>
      </pc:sldChg>
      <pc:sldChg chg="add del">
        <pc:chgData name="Anna Saracco" userId="05e1d614-38c0-4335-ad4b-4867941f403b" providerId="ADAL" clId="{5E4297B3-70DA-46CE-9EBF-B0053B32FDB5}" dt="2025-02-04T10:41:06.027" v="47" actId="47"/>
        <pc:sldMkLst>
          <pc:docMk/>
          <pc:sldMk cId="485132115" sldId="1712"/>
        </pc:sldMkLst>
      </pc:sldChg>
      <pc:sldChg chg="addSp delSp modSp add mod modAnim">
        <pc:chgData name="Anna Saracco" userId="05e1d614-38c0-4335-ad4b-4867941f403b" providerId="ADAL" clId="{5E4297B3-70DA-46CE-9EBF-B0053B32FDB5}" dt="2025-02-04T10:48:02.123" v="152" actId="20577"/>
        <pc:sldMkLst>
          <pc:docMk/>
          <pc:sldMk cId="4002172060" sldId="1712"/>
        </pc:sldMkLst>
        <pc:spChg chg="add mod">
          <ac:chgData name="Anna Saracco" userId="05e1d614-38c0-4335-ad4b-4867941f403b" providerId="ADAL" clId="{5E4297B3-70DA-46CE-9EBF-B0053B32FDB5}" dt="2025-02-04T10:47:30.786" v="144" actId="1035"/>
          <ac:spMkLst>
            <pc:docMk/>
            <pc:sldMk cId="4002172060" sldId="1712"/>
            <ac:spMk id="2" creationId="{03D30ED8-E574-D20C-27A9-CB1A1A590E24}"/>
          </ac:spMkLst>
        </pc:spChg>
        <pc:spChg chg="add mod">
          <ac:chgData name="Anna Saracco" userId="05e1d614-38c0-4335-ad4b-4867941f403b" providerId="ADAL" clId="{5E4297B3-70DA-46CE-9EBF-B0053B32FDB5}" dt="2025-02-04T10:47:30.786" v="144" actId="1035"/>
          <ac:spMkLst>
            <pc:docMk/>
            <pc:sldMk cId="4002172060" sldId="1712"/>
            <ac:spMk id="3" creationId="{172F33C7-AFC9-C04D-6273-A5BA2395B60F}"/>
          </ac:spMkLst>
        </pc:spChg>
        <pc:spChg chg="mod">
          <ac:chgData name="Anna Saracco" userId="05e1d614-38c0-4335-ad4b-4867941f403b" providerId="ADAL" clId="{5E4297B3-70DA-46CE-9EBF-B0053B32FDB5}" dt="2025-02-04T10:47:35.945" v="151" actId="1035"/>
          <ac:spMkLst>
            <pc:docMk/>
            <pc:sldMk cId="4002172060" sldId="1712"/>
            <ac:spMk id="8" creationId="{7FEFDE50-4EE1-FE2F-02DE-1EC2A25B8A1D}"/>
          </ac:spMkLst>
        </pc:spChg>
        <pc:spChg chg="add mod">
          <ac:chgData name="Anna Saracco" userId="05e1d614-38c0-4335-ad4b-4867941f403b" providerId="ADAL" clId="{5E4297B3-70DA-46CE-9EBF-B0053B32FDB5}" dt="2025-02-04T10:47:19.211" v="124" actId="1076"/>
          <ac:spMkLst>
            <pc:docMk/>
            <pc:sldMk cId="4002172060" sldId="1712"/>
            <ac:spMk id="11" creationId="{7EF8D9B4-E26A-7C7D-151C-8212777EB296}"/>
          </ac:spMkLst>
        </pc:spChg>
        <pc:spChg chg="add mod">
          <ac:chgData name="Anna Saracco" userId="05e1d614-38c0-4335-ad4b-4867941f403b" providerId="ADAL" clId="{5E4297B3-70DA-46CE-9EBF-B0053B32FDB5}" dt="2025-02-04T10:47:30.786" v="144" actId="1035"/>
          <ac:spMkLst>
            <pc:docMk/>
            <pc:sldMk cId="4002172060" sldId="1712"/>
            <ac:spMk id="12" creationId="{F9C25E40-ADFC-CC20-C329-9B0575A78F5F}"/>
          </ac:spMkLst>
        </pc:spChg>
        <pc:spChg chg="add mod">
          <ac:chgData name="Anna Saracco" userId="05e1d614-38c0-4335-ad4b-4867941f403b" providerId="ADAL" clId="{5E4297B3-70DA-46CE-9EBF-B0053B32FDB5}" dt="2025-02-04T10:47:30.786" v="144" actId="1035"/>
          <ac:spMkLst>
            <pc:docMk/>
            <pc:sldMk cId="4002172060" sldId="1712"/>
            <ac:spMk id="13" creationId="{8905AA5B-00E8-C96E-BE6B-831864B8E00F}"/>
          </ac:spMkLst>
        </pc:spChg>
        <pc:spChg chg="add mod">
          <ac:chgData name="Anna Saracco" userId="05e1d614-38c0-4335-ad4b-4867941f403b" providerId="ADAL" clId="{5E4297B3-70DA-46CE-9EBF-B0053B32FDB5}" dt="2025-02-04T10:47:10.472" v="122" actId="1076"/>
          <ac:spMkLst>
            <pc:docMk/>
            <pc:sldMk cId="4002172060" sldId="1712"/>
            <ac:spMk id="14" creationId="{C87B6D4A-3CAF-3F02-F3A7-768752EAFE2E}"/>
          </ac:spMkLst>
        </pc:spChg>
        <pc:spChg chg="add mod">
          <ac:chgData name="Anna Saracco" userId="05e1d614-38c0-4335-ad4b-4867941f403b" providerId="ADAL" clId="{5E4297B3-70DA-46CE-9EBF-B0053B32FDB5}" dt="2025-02-04T10:48:02.123" v="152" actId="20577"/>
          <ac:spMkLst>
            <pc:docMk/>
            <pc:sldMk cId="4002172060" sldId="1712"/>
            <ac:spMk id="15" creationId="{5DA262FD-C2F5-4A42-9B9A-BE637D913F6C}"/>
          </ac:spMkLst>
        </pc:spChg>
        <pc:picChg chg="add mod">
          <ac:chgData name="Anna Saracco" userId="05e1d614-38c0-4335-ad4b-4867941f403b" providerId="ADAL" clId="{5E4297B3-70DA-46CE-9EBF-B0053B32FDB5}" dt="2025-02-04T10:47:30.786" v="144" actId="1035"/>
          <ac:picMkLst>
            <pc:docMk/>
            <pc:sldMk cId="4002172060" sldId="1712"/>
            <ac:picMk id="7" creationId="{D7DE5DB0-1767-93B1-B7F4-2395FF7B70B0}"/>
          </ac:picMkLst>
        </pc:picChg>
        <pc:picChg chg="add mod">
          <ac:chgData name="Anna Saracco" userId="05e1d614-38c0-4335-ad4b-4867941f403b" providerId="ADAL" clId="{5E4297B3-70DA-46CE-9EBF-B0053B32FDB5}" dt="2025-02-04T10:47:30.786" v="144" actId="1035"/>
          <ac:picMkLst>
            <pc:docMk/>
            <pc:sldMk cId="4002172060" sldId="1712"/>
            <ac:picMk id="9" creationId="{9D45DCCD-8D00-EFE1-D705-649925384911}"/>
          </ac:picMkLst>
        </pc:picChg>
        <pc:picChg chg="add mod">
          <ac:chgData name="Anna Saracco" userId="05e1d614-38c0-4335-ad4b-4867941f403b" providerId="ADAL" clId="{5E4297B3-70DA-46CE-9EBF-B0053B32FDB5}" dt="2025-02-04T10:47:30.786" v="144" actId="1035"/>
          <ac:picMkLst>
            <pc:docMk/>
            <pc:sldMk cId="4002172060" sldId="1712"/>
            <ac:picMk id="10" creationId="{2E8870BA-3385-4951-9B27-5C4CA3963A3C}"/>
          </ac:picMkLst>
        </pc:picChg>
        <pc:picChg chg="add mod">
          <ac:chgData name="Anna Saracco" userId="05e1d614-38c0-4335-ad4b-4867941f403b" providerId="ADAL" clId="{5E4297B3-70DA-46CE-9EBF-B0053B32FDB5}" dt="2025-02-04T10:46:15.093" v="113" actId="1076"/>
          <ac:picMkLst>
            <pc:docMk/>
            <pc:sldMk cId="4002172060" sldId="1712"/>
            <ac:picMk id="16" creationId="{5980A55F-88E3-7004-9805-743121BACADD}"/>
          </ac:picMkLst>
        </pc:picChg>
        <pc:picChg chg="add mod">
          <ac:chgData name="Anna Saracco" userId="05e1d614-38c0-4335-ad4b-4867941f403b" providerId="ADAL" clId="{5E4297B3-70DA-46CE-9EBF-B0053B32FDB5}" dt="2025-02-04T10:47:13.438" v="123" actId="1076"/>
          <ac:picMkLst>
            <pc:docMk/>
            <pc:sldMk cId="4002172060" sldId="1712"/>
            <ac:picMk id="17" creationId="{D47CD383-1C04-AEB9-5BDF-4545C5244EFB}"/>
          </ac:picMkLst>
        </pc:picChg>
      </pc:sldChg>
      <pc:sldChg chg="addSp delSp modSp add mod delAnim">
        <pc:chgData name="Anna Saracco" userId="05e1d614-38c0-4335-ad4b-4867941f403b" providerId="ADAL" clId="{5E4297B3-70DA-46CE-9EBF-B0053B32FDB5}" dt="2025-02-04T10:53:04.283" v="275" actId="14100"/>
        <pc:sldMkLst>
          <pc:docMk/>
          <pc:sldMk cId="2585570977" sldId="1713"/>
        </pc:sldMkLst>
        <pc:spChg chg="add mod">
          <ac:chgData name="Anna Saracco" userId="05e1d614-38c0-4335-ad4b-4867941f403b" providerId="ADAL" clId="{5E4297B3-70DA-46CE-9EBF-B0053B32FDB5}" dt="2025-02-04T10:52:14.842" v="239" actId="1035"/>
          <ac:spMkLst>
            <pc:docMk/>
            <pc:sldMk cId="2585570977" sldId="1713"/>
            <ac:spMk id="4" creationId="{99ABDC4A-0691-889D-5C84-4D6122D1D669}"/>
          </ac:spMkLst>
        </pc:spChg>
        <pc:spChg chg="add mod">
          <ac:chgData name="Anna Saracco" userId="05e1d614-38c0-4335-ad4b-4867941f403b" providerId="ADAL" clId="{5E4297B3-70DA-46CE-9EBF-B0053B32FDB5}" dt="2025-02-04T10:50:23.288" v="207" actId="1076"/>
          <ac:spMkLst>
            <pc:docMk/>
            <pc:sldMk cId="2585570977" sldId="1713"/>
            <ac:spMk id="5" creationId="{9F5B52FB-FD86-F87D-42FE-96740AAF1A8E}"/>
          </ac:spMkLst>
        </pc:spChg>
        <pc:spChg chg="add mod">
          <ac:chgData name="Anna Saracco" userId="05e1d614-38c0-4335-ad4b-4867941f403b" providerId="ADAL" clId="{5E4297B3-70DA-46CE-9EBF-B0053B32FDB5}" dt="2025-02-04T10:50:21.092" v="206" actId="1076"/>
          <ac:spMkLst>
            <pc:docMk/>
            <pc:sldMk cId="2585570977" sldId="1713"/>
            <ac:spMk id="6" creationId="{B8686C0D-F961-4A8F-8E20-A51D0872AE37}"/>
          </ac:spMkLst>
        </pc:spChg>
        <pc:spChg chg="mod">
          <ac:chgData name="Anna Saracco" userId="05e1d614-38c0-4335-ad4b-4867941f403b" providerId="ADAL" clId="{5E4297B3-70DA-46CE-9EBF-B0053B32FDB5}" dt="2025-02-04T10:48:55.631" v="183" actId="20577"/>
          <ac:spMkLst>
            <pc:docMk/>
            <pc:sldMk cId="2585570977" sldId="1713"/>
            <ac:spMk id="8" creationId="{31B34CD0-8BB8-8414-47FD-1FD85FB107B5}"/>
          </ac:spMkLst>
        </pc:spChg>
        <pc:spChg chg="add mod">
          <ac:chgData name="Anna Saracco" userId="05e1d614-38c0-4335-ad4b-4867941f403b" providerId="ADAL" clId="{5E4297B3-70DA-46CE-9EBF-B0053B32FDB5}" dt="2025-02-04T10:52:38.561" v="241" actId="255"/>
          <ac:spMkLst>
            <pc:docMk/>
            <pc:sldMk cId="2585570977" sldId="1713"/>
            <ac:spMk id="18" creationId="{8B478740-0AF1-9299-1F6C-297C90DEC915}"/>
          </ac:spMkLst>
        </pc:spChg>
        <pc:spChg chg="add mod">
          <ac:chgData name="Anna Saracco" userId="05e1d614-38c0-4335-ad4b-4867941f403b" providerId="ADAL" clId="{5E4297B3-70DA-46CE-9EBF-B0053B32FDB5}" dt="2025-02-04T10:52:38.561" v="241" actId="255"/>
          <ac:spMkLst>
            <pc:docMk/>
            <pc:sldMk cId="2585570977" sldId="1713"/>
            <ac:spMk id="19" creationId="{E14554C0-C945-1CF1-C579-D237E7613D9E}"/>
          </ac:spMkLst>
        </pc:spChg>
        <pc:spChg chg="add mod">
          <ac:chgData name="Anna Saracco" userId="05e1d614-38c0-4335-ad4b-4867941f403b" providerId="ADAL" clId="{5E4297B3-70DA-46CE-9EBF-B0053B32FDB5}" dt="2025-02-04T10:52:38.561" v="241" actId="255"/>
          <ac:spMkLst>
            <pc:docMk/>
            <pc:sldMk cId="2585570977" sldId="1713"/>
            <ac:spMk id="20" creationId="{63292D39-5E72-9B16-9DD7-23F39911B9E7}"/>
          </ac:spMkLst>
        </pc:spChg>
        <pc:cxnChg chg="add mod">
          <ac:chgData name="Anna Saracco" userId="05e1d614-38c0-4335-ad4b-4867941f403b" providerId="ADAL" clId="{5E4297B3-70DA-46CE-9EBF-B0053B32FDB5}" dt="2025-02-04T10:52:38.561" v="241" actId="255"/>
          <ac:cxnSpMkLst>
            <pc:docMk/>
            <pc:sldMk cId="2585570977" sldId="1713"/>
            <ac:cxnSpMk id="22" creationId="{1F25BCB0-98EC-6AD2-2383-DB11E5F4DF06}"/>
          </ac:cxnSpMkLst>
        </pc:cxnChg>
        <pc:cxnChg chg="add mod">
          <ac:chgData name="Anna Saracco" userId="05e1d614-38c0-4335-ad4b-4867941f403b" providerId="ADAL" clId="{5E4297B3-70DA-46CE-9EBF-B0053B32FDB5}" dt="2025-02-04T10:52:38.561" v="241" actId="255"/>
          <ac:cxnSpMkLst>
            <pc:docMk/>
            <pc:sldMk cId="2585570977" sldId="1713"/>
            <ac:cxnSpMk id="26" creationId="{F529E6A4-F882-6478-1E00-C83A9363BC82}"/>
          </ac:cxnSpMkLst>
        </pc:cxnChg>
        <pc:cxnChg chg="add mod">
          <ac:chgData name="Anna Saracco" userId="05e1d614-38c0-4335-ad4b-4867941f403b" providerId="ADAL" clId="{5E4297B3-70DA-46CE-9EBF-B0053B32FDB5}" dt="2025-02-04T10:53:04.283" v="275" actId="14100"/>
          <ac:cxnSpMkLst>
            <pc:docMk/>
            <pc:sldMk cId="2585570977" sldId="1713"/>
            <ac:cxnSpMk id="31" creationId="{A84390F5-F5B7-2A6E-E6FF-840A660E9C6F}"/>
          </ac:cxnSpMkLst>
        </pc:cxnChg>
      </pc:sldChg>
      <pc:sldChg chg="addSp delSp modSp add mod">
        <pc:chgData name="Anna Saracco" userId="05e1d614-38c0-4335-ad4b-4867941f403b" providerId="ADAL" clId="{5E4297B3-70DA-46CE-9EBF-B0053B32FDB5}" dt="2025-02-04T10:54:58.765" v="317" actId="1038"/>
        <pc:sldMkLst>
          <pc:docMk/>
          <pc:sldMk cId="1109582210" sldId="1714"/>
        </pc:sldMkLst>
        <pc:spChg chg="mod">
          <ac:chgData name="Anna Saracco" userId="05e1d614-38c0-4335-ad4b-4867941f403b" providerId="ADAL" clId="{5E4297B3-70DA-46CE-9EBF-B0053B32FDB5}" dt="2025-02-04T10:54:49.233" v="297" actId="14100"/>
          <ac:spMkLst>
            <pc:docMk/>
            <pc:sldMk cId="1109582210" sldId="1714"/>
            <ac:spMk id="8" creationId="{B73BFF9D-597B-B961-465F-0A9CAEC8EC2B}"/>
          </ac:spMkLst>
        </pc:spChg>
        <pc:picChg chg="add mod">
          <ac:chgData name="Anna Saracco" userId="05e1d614-38c0-4335-ad4b-4867941f403b" providerId="ADAL" clId="{5E4297B3-70DA-46CE-9EBF-B0053B32FDB5}" dt="2025-02-04T10:54:58.765" v="317" actId="1038"/>
          <ac:picMkLst>
            <pc:docMk/>
            <pc:sldMk cId="1109582210" sldId="1714"/>
            <ac:picMk id="2" creationId="{87C4FC68-CFCE-71F5-586F-12D91AC546C1}"/>
          </ac:picMkLst>
        </pc:picChg>
      </pc:sldChg>
      <pc:sldChg chg="add del">
        <pc:chgData name="Anna Saracco" userId="05e1d614-38c0-4335-ad4b-4867941f403b" providerId="ADAL" clId="{5E4297B3-70DA-46CE-9EBF-B0053B32FDB5}" dt="2025-02-04T10:50:07.198" v="203"/>
        <pc:sldMkLst>
          <pc:docMk/>
          <pc:sldMk cId="3866858481" sldId="1714"/>
        </pc:sldMkLst>
      </pc:sldChg>
      <pc:sldChg chg="addSp delSp modSp add mod modNotesTx">
        <pc:chgData name="Anna Saracco" userId="05e1d614-38c0-4335-ad4b-4867941f403b" providerId="ADAL" clId="{5E4297B3-70DA-46CE-9EBF-B0053B32FDB5}" dt="2025-02-04T11:47:30.865" v="835"/>
        <pc:sldMkLst>
          <pc:docMk/>
          <pc:sldMk cId="2670522152" sldId="1715"/>
        </pc:sldMkLst>
        <pc:spChg chg="add mod">
          <ac:chgData name="Anna Saracco" userId="05e1d614-38c0-4335-ad4b-4867941f403b" providerId="ADAL" clId="{5E4297B3-70DA-46CE-9EBF-B0053B32FDB5}" dt="2025-02-04T11:03:32.814" v="509" actId="1035"/>
          <ac:spMkLst>
            <pc:docMk/>
            <pc:sldMk cId="2670522152" sldId="1715"/>
            <ac:spMk id="3" creationId="{CE032907-36E9-FD1C-DF53-E1545EB1FD6C}"/>
          </ac:spMkLst>
        </pc:spChg>
        <pc:spChg chg="mod">
          <ac:chgData name="Anna Saracco" userId="05e1d614-38c0-4335-ad4b-4867941f403b" providerId="ADAL" clId="{5E4297B3-70DA-46CE-9EBF-B0053B32FDB5}" dt="2025-02-04T10:56:06.463" v="345" actId="255"/>
          <ac:spMkLst>
            <pc:docMk/>
            <pc:sldMk cId="2670522152" sldId="1715"/>
            <ac:spMk id="8" creationId="{A39FBAC9-3188-25EE-C7CE-CCEF744DDACD}"/>
          </ac:spMkLst>
        </pc:spChg>
        <pc:spChg chg="add mod">
          <ac:chgData name="Anna Saracco" userId="05e1d614-38c0-4335-ad4b-4867941f403b" providerId="ADAL" clId="{5E4297B3-70DA-46CE-9EBF-B0053B32FDB5}" dt="2025-02-04T11:03:32.814" v="509" actId="1035"/>
          <ac:spMkLst>
            <pc:docMk/>
            <pc:sldMk cId="2670522152" sldId="1715"/>
            <ac:spMk id="11" creationId="{60F683A4-8039-B539-F746-220F81CF1CF8}"/>
          </ac:spMkLst>
        </pc:spChg>
        <pc:spChg chg="add mod">
          <ac:chgData name="Anna Saracco" userId="05e1d614-38c0-4335-ad4b-4867941f403b" providerId="ADAL" clId="{5E4297B3-70DA-46CE-9EBF-B0053B32FDB5}" dt="2025-02-04T11:03:32.814" v="509" actId="1035"/>
          <ac:spMkLst>
            <pc:docMk/>
            <pc:sldMk cId="2670522152" sldId="1715"/>
            <ac:spMk id="19" creationId="{3FB1DD04-9B4C-F30D-A8B0-C738B2711EE5}"/>
          </ac:spMkLst>
        </pc:spChg>
        <pc:spChg chg="add mod">
          <ac:chgData name="Anna Saracco" userId="05e1d614-38c0-4335-ad4b-4867941f403b" providerId="ADAL" clId="{5E4297B3-70DA-46CE-9EBF-B0053B32FDB5}" dt="2025-02-04T11:03:32.814" v="509" actId="1035"/>
          <ac:spMkLst>
            <pc:docMk/>
            <pc:sldMk cId="2670522152" sldId="1715"/>
            <ac:spMk id="25" creationId="{64837701-47F2-45DD-2FF1-E3E7D8E18A83}"/>
          </ac:spMkLst>
        </pc:spChg>
        <pc:spChg chg="add mod">
          <ac:chgData name="Anna Saracco" userId="05e1d614-38c0-4335-ad4b-4867941f403b" providerId="ADAL" clId="{5E4297B3-70DA-46CE-9EBF-B0053B32FDB5}" dt="2025-02-04T11:03:32.814" v="509" actId="1035"/>
          <ac:spMkLst>
            <pc:docMk/>
            <pc:sldMk cId="2670522152" sldId="1715"/>
            <ac:spMk id="35" creationId="{A9F464C0-A40F-EFA9-936A-0054940E8B0F}"/>
          </ac:spMkLst>
        </pc:spChg>
        <pc:spChg chg="add mod">
          <ac:chgData name="Anna Saracco" userId="05e1d614-38c0-4335-ad4b-4867941f403b" providerId="ADAL" clId="{5E4297B3-70DA-46CE-9EBF-B0053B32FDB5}" dt="2025-02-04T11:03:32.814" v="509" actId="1035"/>
          <ac:spMkLst>
            <pc:docMk/>
            <pc:sldMk cId="2670522152" sldId="1715"/>
            <ac:spMk id="45" creationId="{A44BA311-63EE-4680-9084-1555BEA8B9A9}"/>
          </ac:spMkLst>
        </pc:spChg>
        <pc:spChg chg="add mod">
          <ac:chgData name="Anna Saracco" userId="05e1d614-38c0-4335-ad4b-4867941f403b" providerId="ADAL" clId="{5E4297B3-70DA-46CE-9EBF-B0053B32FDB5}" dt="2025-02-04T11:03:32.814" v="509" actId="1035"/>
          <ac:spMkLst>
            <pc:docMk/>
            <pc:sldMk cId="2670522152" sldId="1715"/>
            <ac:spMk id="51" creationId="{43948EE3-806E-0678-7677-EAADAD1AD01B}"/>
          </ac:spMkLst>
        </pc:spChg>
        <pc:spChg chg="add mod">
          <ac:chgData name="Anna Saracco" userId="05e1d614-38c0-4335-ad4b-4867941f403b" providerId="ADAL" clId="{5E4297B3-70DA-46CE-9EBF-B0053B32FDB5}" dt="2025-02-04T11:03:32.814" v="509" actId="1035"/>
          <ac:spMkLst>
            <pc:docMk/>
            <pc:sldMk cId="2670522152" sldId="1715"/>
            <ac:spMk id="52" creationId="{B1C1C51C-593C-F49B-3EBC-2263A5C1F2AE}"/>
          </ac:spMkLst>
        </pc:spChg>
        <pc:spChg chg="add mod">
          <ac:chgData name="Anna Saracco" userId="05e1d614-38c0-4335-ad4b-4867941f403b" providerId="ADAL" clId="{5E4297B3-70DA-46CE-9EBF-B0053B32FDB5}" dt="2025-02-04T11:03:32.814" v="509" actId="1035"/>
          <ac:spMkLst>
            <pc:docMk/>
            <pc:sldMk cId="2670522152" sldId="1715"/>
            <ac:spMk id="103" creationId="{09BB845D-0DEC-87D8-CB53-3CB116848376}"/>
          </ac:spMkLst>
        </pc:spChg>
        <pc:spChg chg="add mod">
          <ac:chgData name="Anna Saracco" userId="05e1d614-38c0-4335-ad4b-4867941f403b" providerId="ADAL" clId="{5E4297B3-70DA-46CE-9EBF-B0053B32FDB5}" dt="2025-02-04T11:03:32.814" v="509" actId="1035"/>
          <ac:spMkLst>
            <pc:docMk/>
            <pc:sldMk cId="2670522152" sldId="1715"/>
            <ac:spMk id="123" creationId="{8FE99016-D4FC-E171-DB29-5F925F8B6CC8}"/>
          </ac:spMkLst>
        </pc:spChg>
      </pc:sldChg>
      <pc:sldChg chg="addSp delSp modSp add mod">
        <pc:chgData name="Anna Saracco" userId="05e1d614-38c0-4335-ad4b-4867941f403b" providerId="ADAL" clId="{5E4297B3-70DA-46CE-9EBF-B0053B32FDB5}" dt="2025-02-04T10:58:15.276" v="368" actId="14100"/>
        <pc:sldMkLst>
          <pc:docMk/>
          <pc:sldMk cId="3437976977" sldId="1716"/>
        </pc:sldMkLst>
        <pc:spChg chg="mod">
          <ac:chgData name="Anna Saracco" userId="05e1d614-38c0-4335-ad4b-4867941f403b" providerId="ADAL" clId="{5E4297B3-70DA-46CE-9EBF-B0053B32FDB5}" dt="2025-02-04T10:57:50.273" v="364" actId="2711"/>
          <ac:spMkLst>
            <pc:docMk/>
            <pc:sldMk cId="3437976977" sldId="1716"/>
            <ac:spMk id="5" creationId="{CF53CB52-93AF-4689-9A9D-1E53074F8DF2}"/>
          </ac:spMkLst>
        </pc:spChg>
        <pc:spChg chg="mod">
          <ac:chgData name="Anna Saracco" userId="05e1d614-38c0-4335-ad4b-4867941f403b" providerId="ADAL" clId="{5E4297B3-70DA-46CE-9EBF-B0053B32FDB5}" dt="2025-02-04T10:57:25.780" v="360" actId="2711"/>
          <ac:spMkLst>
            <pc:docMk/>
            <pc:sldMk cId="3437976977" sldId="1716"/>
            <ac:spMk id="8" creationId="{EE65C52B-58B3-68FF-655D-192292E384B2}"/>
          </ac:spMkLst>
        </pc:spChg>
        <pc:spChg chg="mod">
          <ac:chgData name="Anna Saracco" userId="05e1d614-38c0-4335-ad4b-4867941f403b" providerId="ADAL" clId="{5E4297B3-70DA-46CE-9EBF-B0053B32FDB5}" dt="2025-02-04T10:57:50.273" v="364" actId="2711"/>
          <ac:spMkLst>
            <pc:docMk/>
            <pc:sldMk cId="3437976977" sldId="1716"/>
            <ac:spMk id="30" creationId="{AC7B2726-28E0-4ABC-B4D9-58B4D7030A95}"/>
          </ac:spMkLst>
        </pc:spChg>
        <pc:spChg chg="mod">
          <ac:chgData name="Anna Saracco" userId="05e1d614-38c0-4335-ad4b-4867941f403b" providerId="ADAL" clId="{5E4297B3-70DA-46CE-9EBF-B0053B32FDB5}" dt="2025-02-04T10:57:50.273" v="364" actId="2711"/>
          <ac:spMkLst>
            <pc:docMk/>
            <pc:sldMk cId="3437976977" sldId="1716"/>
            <ac:spMk id="31" creationId="{B9CE0947-9B5B-44CC-ABF1-006E9342EC8A}"/>
          </ac:spMkLst>
        </pc:spChg>
        <pc:spChg chg="mod">
          <ac:chgData name="Anna Saracco" userId="05e1d614-38c0-4335-ad4b-4867941f403b" providerId="ADAL" clId="{5E4297B3-70DA-46CE-9EBF-B0053B32FDB5}" dt="2025-02-04T10:57:50.273" v="364" actId="2711"/>
          <ac:spMkLst>
            <pc:docMk/>
            <pc:sldMk cId="3437976977" sldId="1716"/>
            <ac:spMk id="32" creationId="{4A1E2F25-D077-4603-98EE-3981C163FAE1}"/>
          </ac:spMkLst>
        </pc:spChg>
        <pc:spChg chg="mod">
          <ac:chgData name="Anna Saracco" userId="05e1d614-38c0-4335-ad4b-4867941f403b" providerId="ADAL" clId="{5E4297B3-70DA-46CE-9EBF-B0053B32FDB5}" dt="2025-02-04T10:57:50.273" v="364" actId="2711"/>
          <ac:spMkLst>
            <pc:docMk/>
            <pc:sldMk cId="3437976977" sldId="1716"/>
            <ac:spMk id="33" creationId="{C4187796-1854-4993-B30C-A55195D25411}"/>
          </ac:spMkLst>
        </pc:spChg>
        <pc:spChg chg="mod">
          <ac:chgData name="Anna Saracco" userId="05e1d614-38c0-4335-ad4b-4867941f403b" providerId="ADAL" clId="{5E4297B3-70DA-46CE-9EBF-B0053B32FDB5}" dt="2025-02-04T10:57:50.273" v="364" actId="2711"/>
          <ac:spMkLst>
            <pc:docMk/>
            <pc:sldMk cId="3437976977" sldId="1716"/>
            <ac:spMk id="38" creationId="{DEA75782-AB28-47D8-B361-D9A1D94983E8}"/>
          </ac:spMkLst>
        </pc:spChg>
        <pc:spChg chg="mod">
          <ac:chgData name="Anna Saracco" userId="05e1d614-38c0-4335-ad4b-4867941f403b" providerId="ADAL" clId="{5E4297B3-70DA-46CE-9EBF-B0053B32FDB5}" dt="2025-02-04T10:57:50.273" v="364" actId="2711"/>
          <ac:spMkLst>
            <pc:docMk/>
            <pc:sldMk cId="3437976977" sldId="1716"/>
            <ac:spMk id="39" creationId="{76CA43A0-788E-4F9D-B350-AE2DBBD48BCF}"/>
          </ac:spMkLst>
        </pc:spChg>
        <pc:spChg chg="add mod">
          <ac:chgData name="Anna Saracco" userId="05e1d614-38c0-4335-ad4b-4867941f403b" providerId="ADAL" clId="{5E4297B3-70DA-46CE-9EBF-B0053B32FDB5}" dt="2025-02-04T10:58:05.022" v="366" actId="14100"/>
          <ac:spMkLst>
            <pc:docMk/>
            <pc:sldMk cId="3437976977" sldId="1716"/>
            <ac:spMk id="40" creationId="{0B4ECB74-2830-4CB8-BA6A-40EF87C344DC}"/>
          </ac:spMkLst>
        </pc:spChg>
        <pc:spChg chg="add mod">
          <ac:chgData name="Anna Saracco" userId="05e1d614-38c0-4335-ad4b-4867941f403b" providerId="ADAL" clId="{5E4297B3-70DA-46CE-9EBF-B0053B32FDB5}" dt="2025-02-04T10:58:15.276" v="368" actId="14100"/>
          <ac:spMkLst>
            <pc:docMk/>
            <pc:sldMk cId="3437976977" sldId="1716"/>
            <ac:spMk id="41" creationId="{6C2FBEA2-A12A-45D5-9FD0-F81333BB1018}"/>
          </ac:spMkLst>
        </pc:spChg>
        <pc:spChg chg="add mod">
          <ac:chgData name="Anna Saracco" userId="05e1d614-38c0-4335-ad4b-4867941f403b" providerId="ADAL" clId="{5E4297B3-70DA-46CE-9EBF-B0053B32FDB5}" dt="2025-02-04T10:57:19.651" v="359"/>
          <ac:spMkLst>
            <pc:docMk/>
            <pc:sldMk cId="3437976977" sldId="1716"/>
            <ac:spMk id="42" creationId="{916AD468-1224-4D9E-A04B-3D47AD25748E}"/>
          </ac:spMkLst>
        </pc:spChg>
        <pc:spChg chg="add mod">
          <ac:chgData name="Anna Saracco" userId="05e1d614-38c0-4335-ad4b-4867941f403b" providerId="ADAL" clId="{5E4297B3-70DA-46CE-9EBF-B0053B32FDB5}" dt="2025-02-04T10:57:19.651" v="359"/>
          <ac:spMkLst>
            <pc:docMk/>
            <pc:sldMk cId="3437976977" sldId="1716"/>
            <ac:spMk id="43" creationId="{A7783672-B311-4E6E-B05F-7838630F80E5}"/>
          </ac:spMkLst>
        </pc:spChg>
        <pc:spChg chg="add mod">
          <ac:chgData name="Anna Saracco" userId="05e1d614-38c0-4335-ad4b-4867941f403b" providerId="ADAL" clId="{5E4297B3-70DA-46CE-9EBF-B0053B32FDB5}" dt="2025-02-04T10:57:41.038" v="363" actId="255"/>
          <ac:spMkLst>
            <pc:docMk/>
            <pc:sldMk cId="3437976977" sldId="1716"/>
            <ac:spMk id="44" creationId="{9ACE2325-CAF1-4BCF-395C-16018EA4D0DF}"/>
          </ac:spMkLst>
        </pc:spChg>
      </pc:sldChg>
      <pc:sldChg chg="addSp delSp modSp add mod">
        <pc:chgData name="Anna Saracco" userId="05e1d614-38c0-4335-ad4b-4867941f403b" providerId="ADAL" clId="{5E4297B3-70DA-46CE-9EBF-B0053B32FDB5}" dt="2025-02-04T11:05:02.156" v="529" actId="1076"/>
        <pc:sldMkLst>
          <pc:docMk/>
          <pc:sldMk cId="2659187199" sldId="1717"/>
        </pc:sldMkLst>
        <pc:spChg chg="mod">
          <ac:chgData name="Anna Saracco" userId="05e1d614-38c0-4335-ad4b-4867941f403b" providerId="ADAL" clId="{5E4297B3-70DA-46CE-9EBF-B0053B32FDB5}" dt="2025-02-04T11:00:26.266" v="406" actId="255"/>
          <ac:spMkLst>
            <pc:docMk/>
            <pc:sldMk cId="2659187199" sldId="1717"/>
            <ac:spMk id="3" creationId="{B204EFBF-20E1-7649-AA11-674A0307CDBA}"/>
          </ac:spMkLst>
        </pc:spChg>
        <pc:spChg chg="add mod">
          <ac:chgData name="Anna Saracco" userId="05e1d614-38c0-4335-ad4b-4867941f403b" providerId="ADAL" clId="{5E4297B3-70DA-46CE-9EBF-B0053B32FDB5}" dt="2025-02-04T11:02:02.090" v="495" actId="1038"/>
          <ac:spMkLst>
            <pc:docMk/>
            <pc:sldMk cId="2659187199" sldId="1717"/>
            <ac:spMk id="4" creationId="{5924FD52-CD44-C141-A5A9-DAF524234BCC}"/>
          </ac:spMkLst>
        </pc:spChg>
        <pc:spChg chg="add mod">
          <ac:chgData name="Anna Saracco" userId="05e1d614-38c0-4335-ad4b-4867941f403b" providerId="ADAL" clId="{5E4297B3-70DA-46CE-9EBF-B0053B32FDB5}" dt="2025-02-04T11:01:37.244" v="443" actId="255"/>
          <ac:spMkLst>
            <pc:docMk/>
            <pc:sldMk cId="2659187199" sldId="1717"/>
            <ac:spMk id="6" creationId="{961DAFDF-7D7A-0E48-B01B-D50AB0D6EE74}"/>
          </ac:spMkLst>
        </pc:spChg>
        <pc:spChg chg="add mod">
          <ac:chgData name="Anna Saracco" userId="05e1d614-38c0-4335-ad4b-4867941f403b" providerId="ADAL" clId="{5E4297B3-70DA-46CE-9EBF-B0053B32FDB5}" dt="2025-02-04T11:04:21.564" v="519" actId="1076"/>
          <ac:spMkLst>
            <pc:docMk/>
            <pc:sldMk cId="2659187199" sldId="1717"/>
            <ac:spMk id="7" creationId="{492B9CF6-44BE-FB48-94A7-81255DF91102}"/>
          </ac:spMkLst>
        </pc:spChg>
        <pc:spChg chg="mod">
          <ac:chgData name="Anna Saracco" userId="05e1d614-38c0-4335-ad4b-4867941f403b" providerId="ADAL" clId="{5E4297B3-70DA-46CE-9EBF-B0053B32FDB5}" dt="2025-02-04T10:58:58.935" v="375" actId="14100"/>
          <ac:spMkLst>
            <pc:docMk/>
            <pc:sldMk cId="2659187199" sldId="1717"/>
            <ac:spMk id="8" creationId="{64D5F5C8-B330-55E4-A700-716274FF90C9}"/>
          </ac:spMkLst>
        </pc:spChg>
        <pc:spChg chg="add mod">
          <ac:chgData name="Anna Saracco" userId="05e1d614-38c0-4335-ad4b-4867941f403b" providerId="ADAL" clId="{5E4297B3-70DA-46CE-9EBF-B0053B32FDB5}" dt="2025-02-04T11:00:09.726" v="403" actId="1076"/>
          <ac:spMkLst>
            <pc:docMk/>
            <pc:sldMk cId="2659187199" sldId="1717"/>
            <ac:spMk id="9" creationId="{607EA89E-1CD0-294D-B9A8-33A732201EE6}"/>
          </ac:spMkLst>
        </pc:spChg>
        <pc:spChg chg="add mod">
          <ac:chgData name="Anna Saracco" userId="05e1d614-38c0-4335-ad4b-4867941f403b" providerId="ADAL" clId="{5E4297B3-70DA-46CE-9EBF-B0053B32FDB5}" dt="2025-02-04T11:02:02.090" v="495" actId="1038"/>
          <ac:spMkLst>
            <pc:docMk/>
            <pc:sldMk cId="2659187199" sldId="1717"/>
            <ac:spMk id="10" creationId="{E5CEF72B-1C3B-314C-9E27-DFE555F2F53A}"/>
          </ac:spMkLst>
        </pc:spChg>
        <pc:spChg chg="add mod">
          <ac:chgData name="Anna Saracco" userId="05e1d614-38c0-4335-ad4b-4867941f403b" providerId="ADAL" clId="{5E4297B3-70DA-46CE-9EBF-B0053B32FDB5}" dt="2025-02-04T11:04:14.554" v="517" actId="1076"/>
          <ac:spMkLst>
            <pc:docMk/>
            <pc:sldMk cId="2659187199" sldId="1717"/>
            <ac:spMk id="11" creationId="{711971B1-79D1-EF4A-946B-BCECFC2CC98F}"/>
          </ac:spMkLst>
        </pc:spChg>
        <pc:spChg chg="add mod">
          <ac:chgData name="Anna Saracco" userId="05e1d614-38c0-4335-ad4b-4867941f403b" providerId="ADAL" clId="{5E4297B3-70DA-46CE-9EBF-B0053B32FDB5}" dt="2025-02-04T11:04:33.650" v="523" actId="1076"/>
          <ac:spMkLst>
            <pc:docMk/>
            <pc:sldMk cId="2659187199" sldId="1717"/>
            <ac:spMk id="12" creationId="{18137190-193F-F74B-99F8-BEAF6A94C564}"/>
          </ac:spMkLst>
        </pc:spChg>
        <pc:spChg chg="add mod">
          <ac:chgData name="Anna Saracco" userId="05e1d614-38c0-4335-ad4b-4867941f403b" providerId="ADAL" clId="{5E4297B3-70DA-46CE-9EBF-B0053B32FDB5}" dt="2025-02-04T11:01:54.987" v="484" actId="1037"/>
          <ac:spMkLst>
            <pc:docMk/>
            <pc:sldMk cId="2659187199" sldId="1717"/>
            <ac:spMk id="19" creationId="{7569FD01-8B53-A24D-B62C-1D81ADE5F9E4}"/>
          </ac:spMkLst>
        </pc:spChg>
        <pc:spChg chg="add mod">
          <ac:chgData name="Anna Saracco" userId="05e1d614-38c0-4335-ad4b-4867941f403b" providerId="ADAL" clId="{5E4297B3-70DA-46CE-9EBF-B0053B32FDB5}" dt="2025-02-04T10:59:42.441" v="394" actId="255"/>
          <ac:spMkLst>
            <pc:docMk/>
            <pc:sldMk cId="2659187199" sldId="1717"/>
            <ac:spMk id="23" creationId="{ADBE8B03-1632-4938-A7E0-67A42BC74A66}"/>
          </ac:spMkLst>
        </pc:spChg>
        <pc:spChg chg="add mod">
          <ac:chgData name="Anna Saracco" userId="05e1d614-38c0-4335-ad4b-4867941f403b" providerId="ADAL" clId="{5E4297B3-70DA-46CE-9EBF-B0053B32FDB5}" dt="2025-02-04T11:05:02.156" v="529" actId="1076"/>
          <ac:spMkLst>
            <pc:docMk/>
            <pc:sldMk cId="2659187199" sldId="1717"/>
            <ac:spMk id="24" creationId="{28B5E87C-08AB-84D0-F802-8D32C0D91E96}"/>
          </ac:spMkLst>
        </pc:spChg>
        <pc:spChg chg="mod">
          <ac:chgData name="Anna Saracco" userId="05e1d614-38c0-4335-ad4b-4867941f403b" providerId="ADAL" clId="{5E4297B3-70DA-46CE-9EBF-B0053B32FDB5}" dt="2025-02-04T11:04:49.348" v="527" actId="1076"/>
          <ac:spMkLst>
            <pc:docMk/>
            <pc:sldMk cId="2659187199" sldId="1717"/>
            <ac:spMk id="75954" creationId="{277B5783-5A31-DF4C-BCC5-3C0B331D7D86}"/>
          </ac:spMkLst>
        </pc:spChg>
        <pc:picChg chg="mod">
          <ac:chgData name="Anna Saracco" userId="05e1d614-38c0-4335-ad4b-4867941f403b" providerId="ADAL" clId="{5E4297B3-70DA-46CE-9EBF-B0053B32FDB5}" dt="2025-02-04T10:59:44.135" v="395" actId="1076"/>
          <ac:picMkLst>
            <pc:docMk/>
            <pc:sldMk cId="2659187199" sldId="1717"/>
            <ac:picMk id="25" creationId="{969566D8-C008-3789-D310-CD654ABC4387}"/>
          </ac:picMkLst>
        </pc:picChg>
        <pc:picChg chg="mod">
          <ac:chgData name="Anna Saracco" userId="05e1d614-38c0-4335-ad4b-4867941f403b" providerId="ADAL" clId="{5E4297B3-70DA-46CE-9EBF-B0053B32FDB5}" dt="2025-02-04T11:00:13.503" v="404" actId="1076"/>
          <ac:picMkLst>
            <pc:docMk/>
            <pc:sldMk cId="2659187199" sldId="1717"/>
            <ac:picMk id="78857" creationId="{3F6D25DB-152F-4285-894B-E9DCB9544798}"/>
          </ac:picMkLst>
        </pc:picChg>
        <pc:picChg chg="mod">
          <ac:chgData name="Anna Saracco" userId="05e1d614-38c0-4335-ad4b-4867941f403b" providerId="ADAL" clId="{5E4297B3-70DA-46CE-9EBF-B0053B32FDB5}" dt="2025-02-04T11:02:02.090" v="495" actId="1038"/>
          <ac:picMkLst>
            <pc:docMk/>
            <pc:sldMk cId="2659187199" sldId="1717"/>
            <ac:picMk id="78858" creationId="{FEE67EFC-AD9E-40BE-ADF4-7C9AE7569817}"/>
          </ac:picMkLst>
        </pc:picChg>
        <pc:picChg chg="mod">
          <ac:chgData name="Anna Saracco" userId="05e1d614-38c0-4335-ad4b-4867941f403b" providerId="ADAL" clId="{5E4297B3-70DA-46CE-9EBF-B0053B32FDB5}" dt="2025-02-04T11:01:23.914" v="440" actId="1076"/>
          <ac:picMkLst>
            <pc:docMk/>
            <pc:sldMk cId="2659187199" sldId="1717"/>
            <ac:picMk id="78859" creationId="{ABF2CAF0-0B60-44C7-A1D0-D46DB1AC9876}"/>
          </ac:picMkLst>
        </pc:picChg>
        <pc:picChg chg="mod">
          <ac:chgData name="Anna Saracco" userId="05e1d614-38c0-4335-ad4b-4867941f403b" providerId="ADAL" clId="{5E4297B3-70DA-46CE-9EBF-B0053B32FDB5}" dt="2025-02-04T11:04:17.097" v="518" actId="1076"/>
          <ac:picMkLst>
            <pc:docMk/>
            <pc:sldMk cId="2659187199" sldId="1717"/>
            <ac:picMk id="78860" creationId="{A56B73A1-CCA0-41B0-8696-A91574699349}"/>
          </ac:picMkLst>
        </pc:picChg>
        <pc:picChg chg="mod">
          <ac:chgData name="Anna Saracco" userId="05e1d614-38c0-4335-ad4b-4867941f403b" providerId="ADAL" clId="{5E4297B3-70DA-46CE-9EBF-B0053B32FDB5}" dt="2025-02-04T11:04:51.747" v="528" actId="1076"/>
          <ac:picMkLst>
            <pc:docMk/>
            <pc:sldMk cId="2659187199" sldId="1717"/>
            <ac:picMk id="78861" creationId="{CC3BB573-AD04-4125-8CD0-6D618DA58755}"/>
          </ac:picMkLst>
        </pc:picChg>
      </pc:sldChg>
      <pc:sldChg chg="addSp delSp modSp add mod">
        <pc:chgData name="Anna Saracco" userId="05e1d614-38c0-4335-ad4b-4867941f403b" providerId="ADAL" clId="{5E4297B3-70DA-46CE-9EBF-B0053B32FDB5}" dt="2025-02-04T11:07:18.044" v="594" actId="1035"/>
        <pc:sldMkLst>
          <pc:docMk/>
          <pc:sldMk cId="1269670850" sldId="1718"/>
        </pc:sldMkLst>
        <pc:spChg chg="mod">
          <ac:chgData name="Anna Saracco" userId="05e1d614-38c0-4335-ad4b-4867941f403b" providerId="ADAL" clId="{5E4297B3-70DA-46CE-9EBF-B0053B32FDB5}" dt="2025-02-04T11:07:18.044" v="594" actId="1035"/>
          <ac:spMkLst>
            <pc:docMk/>
            <pc:sldMk cId="1269670850" sldId="1718"/>
            <ac:spMk id="8" creationId="{41B3BBC7-BEF3-EF3D-F960-1EBD722F8E74}"/>
          </ac:spMkLst>
        </pc:spChg>
        <pc:spChg chg="add mod">
          <ac:chgData name="Anna Saracco" userId="05e1d614-38c0-4335-ad4b-4867941f403b" providerId="ADAL" clId="{5E4297B3-70DA-46CE-9EBF-B0053B32FDB5}" dt="2025-02-04T11:07:12.396" v="580" actId="1036"/>
          <ac:spMkLst>
            <pc:docMk/>
            <pc:sldMk cId="1269670850" sldId="1718"/>
            <ac:spMk id="15" creationId="{B1FEE756-38D0-414D-AF05-3176A72E1619}"/>
          </ac:spMkLst>
        </pc:spChg>
        <pc:spChg chg="add mod">
          <ac:chgData name="Anna Saracco" userId="05e1d614-38c0-4335-ad4b-4867941f403b" providerId="ADAL" clId="{5E4297B3-70DA-46CE-9EBF-B0053B32FDB5}" dt="2025-02-04T11:07:12.396" v="580" actId="1036"/>
          <ac:spMkLst>
            <pc:docMk/>
            <pc:sldMk cId="1269670850" sldId="1718"/>
            <ac:spMk id="17" creationId="{8B7D3650-7557-4A7C-9632-6BC74D1D88CB}"/>
          </ac:spMkLst>
        </pc:spChg>
        <pc:spChg chg="add mod">
          <ac:chgData name="Anna Saracco" userId="05e1d614-38c0-4335-ad4b-4867941f403b" providerId="ADAL" clId="{5E4297B3-70DA-46CE-9EBF-B0053B32FDB5}" dt="2025-02-04T11:07:12.396" v="580" actId="1036"/>
          <ac:spMkLst>
            <pc:docMk/>
            <pc:sldMk cId="1269670850" sldId="1718"/>
            <ac:spMk id="18" creationId="{9129EFB5-5334-4F34-9786-F4B69190779B}"/>
          </ac:spMkLst>
        </pc:spChg>
        <pc:spChg chg="mod">
          <ac:chgData name="Anna Saracco" userId="05e1d614-38c0-4335-ad4b-4867941f403b" providerId="ADAL" clId="{5E4297B3-70DA-46CE-9EBF-B0053B32FDB5}" dt="2025-02-04T11:07:01.025" v="563" actId="122"/>
          <ac:spMkLst>
            <pc:docMk/>
            <pc:sldMk cId="1269670850" sldId="1718"/>
            <ac:spMk id="20" creationId="{52563A71-0FD8-4412-BC1E-91488E69845D}"/>
          </ac:spMkLst>
        </pc:spChg>
        <pc:spChg chg="add mod">
          <ac:chgData name="Anna Saracco" userId="05e1d614-38c0-4335-ad4b-4867941f403b" providerId="ADAL" clId="{5E4297B3-70DA-46CE-9EBF-B0053B32FDB5}" dt="2025-02-04T11:07:12.396" v="580" actId="1036"/>
          <ac:spMkLst>
            <pc:docMk/>
            <pc:sldMk cId="1269670850" sldId="1718"/>
            <ac:spMk id="21" creationId="{FB5BD1F8-A30F-47C4-8BBD-E76643B2D6EF}"/>
          </ac:spMkLst>
        </pc:spChg>
        <pc:spChg chg="add mod">
          <ac:chgData name="Anna Saracco" userId="05e1d614-38c0-4335-ad4b-4867941f403b" providerId="ADAL" clId="{5E4297B3-70DA-46CE-9EBF-B0053B32FDB5}" dt="2025-02-04T11:07:12.396" v="580" actId="1036"/>
          <ac:spMkLst>
            <pc:docMk/>
            <pc:sldMk cId="1269670850" sldId="1718"/>
            <ac:spMk id="22" creationId="{E146FAAA-A997-477E-938B-D2A33C281535}"/>
          </ac:spMkLst>
        </pc:spChg>
        <pc:spChg chg="add mod">
          <ac:chgData name="Anna Saracco" userId="05e1d614-38c0-4335-ad4b-4867941f403b" providerId="ADAL" clId="{5E4297B3-70DA-46CE-9EBF-B0053B32FDB5}" dt="2025-02-04T11:07:12.396" v="580" actId="1036"/>
          <ac:spMkLst>
            <pc:docMk/>
            <pc:sldMk cId="1269670850" sldId="1718"/>
            <ac:spMk id="26" creationId="{77DC115B-07C7-494F-B6A1-40A247EBB07D}"/>
          </ac:spMkLst>
        </pc:spChg>
        <pc:spChg chg="add mod">
          <ac:chgData name="Anna Saracco" userId="05e1d614-38c0-4335-ad4b-4867941f403b" providerId="ADAL" clId="{5E4297B3-70DA-46CE-9EBF-B0053B32FDB5}" dt="2025-02-04T11:07:12.396" v="580" actId="1036"/>
          <ac:spMkLst>
            <pc:docMk/>
            <pc:sldMk cId="1269670850" sldId="1718"/>
            <ac:spMk id="28" creationId="{5974CAAE-F52E-47A0-843D-6EB7463DFB5D}"/>
          </ac:spMkLst>
        </pc:spChg>
        <pc:spChg chg="add mod">
          <ac:chgData name="Anna Saracco" userId="05e1d614-38c0-4335-ad4b-4867941f403b" providerId="ADAL" clId="{5E4297B3-70DA-46CE-9EBF-B0053B32FDB5}" dt="2025-02-04T11:06:40.496" v="559" actId="2711"/>
          <ac:spMkLst>
            <pc:docMk/>
            <pc:sldMk cId="1269670850" sldId="1718"/>
            <ac:spMk id="30" creationId="{A617D28C-FD72-4202-975E-DFE8F8D59FA4}"/>
          </ac:spMkLst>
        </pc:spChg>
        <pc:spChg chg="add mod">
          <ac:chgData name="Anna Saracco" userId="05e1d614-38c0-4335-ad4b-4867941f403b" providerId="ADAL" clId="{5E4297B3-70DA-46CE-9EBF-B0053B32FDB5}" dt="2025-02-04T11:07:12.396" v="580" actId="1036"/>
          <ac:spMkLst>
            <pc:docMk/>
            <pc:sldMk cId="1269670850" sldId="1718"/>
            <ac:spMk id="31" creationId="{00DFA09A-82B3-4153-BCDF-8F47B25836D6}"/>
          </ac:spMkLst>
        </pc:spChg>
        <pc:spChg chg="add mod">
          <ac:chgData name="Anna Saracco" userId="05e1d614-38c0-4335-ad4b-4867941f403b" providerId="ADAL" clId="{5E4297B3-70DA-46CE-9EBF-B0053B32FDB5}" dt="2025-02-04T11:07:12.396" v="580" actId="1036"/>
          <ac:spMkLst>
            <pc:docMk/>
            <pc:sldMk cId="1269670850" sldId="1718"/>
            <ac:spMk id="33" creationId="{DD89AFE9-B13F-4D19-B8C2-BD607ADF16B0}"/>
          </ac:spMkLst>
        </pc:spChg>
      </pc:sldChg>
      <pc:sldChg chg="addSp delSp modSp add mod modNotesTx">
        <pc:chgData name="Anna Saracco" userId="05e1d614-38c0-4335-ad4b-4867941f403b" providerId="ADAL" clId="{5E4297B3-70DA-46CE-9EBF-B0053B32FDB5}" dt="2025-02-04T11:47:49.377" v="836"/>
        <pc:sldMkLst>
          <pc:docMk/>
          <pc:sldMk cId="227530885" sldId="1719"/>
        </pc:sldMkLst>
        <pc:spChg chg="mod">
          <ac:chgData name="Anna Saracco" userId="05e1d614-38c0-4335-ad4b-4867941f403b" providerId="ADAL" clId="{5E4297B3-70DA-46CE-9EBF-B0053B32FDB5}" dt="2025-02-04T11:08:51.245" v="614" actId="20577"/>
          <ac:spMkLst>
            <pc:docMk/>
            <pc:sldMk cId="227530885" sldId="1719"/>
            <ac:spMk id="8" creationId="{459BAAAE-341F-A2C8-917D-4A10B5CB4CA6}"/>
          </ac:spMkLst>
        </pc:spChg>
        <pc:spChg chg="add mod">
          <ac:chgData name="Anna Saracco" userId="05e1d614-38c0-4335-ad4b-4867941f403b" providerId="ADAL" clId="{5E4297B3-70DA-46CE-9EBF-B0053B32FDB5}" dt="2025-02-04T11:08:21.579" v="604" actId="2711"/>
          <ac:spMkLst>
            <pc:docMk/>
            <pc:sldMk cId="227530885" sldId="1719"/>
            <ac:spMk id="964" creationId="{00000000-0000-0000-0000-000000000000}"/>
          </ac:spMkLst>
        </pc:spChg>
        <pc:spChg chg="add mod">
          <ac:chgData name="Anna Saracco" userId="05e1d614-38c0-4335-ad4b-4867941f403b" providerId="ADAL" clId="{5E4297B3-70DA-46CE-9EBF-B0053B32FDB5}" dt="2025-02-04T11:08:33.302" v="608" actId="2711"/>
          <ac:spMkLst>
            <pc:docMk/>
            <pc:sldMk cId="227530885" sldId="1719"/>
            <ac:spMk id="966" creationId="{00000000-0000-0000-0000-000000000000}"/>
          </ac:spMkLst>
        </pc:spChg>
        <pc:picChg chg="add mod">
          <ac:chgData name="Anna Saracco" userId="05e1d614-38c0-4335-ad4b-4867941f403b" providerId="ADAL" clId="{5E4297B3-70DA-46CE-9EBF-B0053B32FDB5}" dt="2025-02-04T11:08:27.173" v="606" actId="14100"/>
          <ac:picMkLst>
            <pc:docMk/>
            <pc:sldMk cId="227530885" sldId="1719"/>
            <ac:picMk id="965" creationId="{00000000-0000-0000-0000-000000000000}"/>
          </ac:picMkLst>
        </pc:picChg>
        <pc:cxnChg chg="add mod">
          <ac:chgData name="Anna Saracco" userId="05e1d614-38c0-4335-ad4b-4867941f403b" providerId="ADAL" clId="{5E4297B3-70DA-46CE-9EBF-B0053B32FDB5}" dt="2025-02-04T11:08:40.288" v="610"/>
          <ac:cxnSpMkLst>
            <pc:docMk/>
            <pc:sldMk cId="227530885" sldId="1719"/>
            <ac:cxnSpMk id="967" creationId="{00000000-0000-0000-0000-000000000000}"/>
          </ac:cxnSpMkLst>
        </pc:cxnChg>
      </pc:sldChg>
      <pc:sldChg chg="addSp delSp modSp add mod">
        <pc:chgData name="Anna Saracco" userId="05e1d614-38c0-4335-ad4b-4867941f403b" providerId="ADAL" clId="{5E4297B3-70DA-46CE-9EBF-B0053B32FDB5}" dt="2025-02-04T11:09:54.243" v="629" actId="1076"/>
        <pc:sldMkLst>
          <pc:docMk/>
          <pc:sldMk cId="2943893731" sldId="1720"/>
        </pc:sldMkLst>
        <pc:spChg chg="add mod">
          <ac:chgData name="Anna Saracco" userId="05e1d614-38c0-4335-ad4b-4867941f403b" providerId="ADAL" clId="{5E4297B3-70DA-46CE-9EBF-B0053B32FDB5}" dt="2025-02-04T11:09:45.166" v="628"/>
          <ac:spMkLst>
            <pc:docMk/>
            <pc:sldMk cId="2943893731" sldId="1720"/>
            <ac:spMk id="2" creationId="{C66B180E-4332-1E8F-7121-1B4B7E889D10}"/>
          </ac:spMkLst>
        </pc:spChg>
        <pc:picChg chg="add mod">
          <ac:chgData name="Anna Saracco" userId="05e1d614-38c0-4335-ad4b-4867941f403b" providerId="ADAL" clId="{5E4297B3-70DA-46CE-9EBF-B0053B32FDB5}" dt="2025-02-04T11:09:54.243" v="629" actId="1076"/>
          <ac:picMkLst>
            <pc:docMk/>
            <pc:sldMk cId="2943893731" sldId="1720"/>
            <ac:picMk id="29" creationId="{7AA6B382-5C37-A2E4-152E-57D79DD9CAEB}"/>
          </ac:picMkLst>
        </pc:picChg>
      </pc:sldChg>
      <pc:sldChg chg="addSp delSp modSp add mod">
        <pc:chgData name="Anna Saracco" userId="05e1d614-38c0-4335-ad4b-4867941f403b" providerId="ADAL" clId="{5E4297B3-70DA-46CE-9EBF-B0053B32FDB5}" dt="2025-02-04T11:25:50.227" v="640" actId="1076"/>
        <pc:sldMkLst>
          <pc:docMk/>
          <pc:sldMk cId="3274756015" sldId="1721"/>
        </pc:sldMkLst>
        <pc:spChg chg="mod">
          <ac:chgData name="Anna Saracco" userId="05e1d614-38c0-4335-ad4b-4867941f403b" providerId="ADAL" clId="{5E4297B3-70DA-46CE-9EBF-B0053B32FDB5}" dt="2025-02-04T11:25:50.227" v="640" actId="1076"/>
          <ac:spMkLst>
            <pc:docMk/>
            <pc:sldMk cId="3274756015" sldId="1721"/>
            <ac:spMk id="2" creationId="{11DB41FC-1A22-4335-CDCC-21EA51A1D0F1}"/>
          </ac:spMkLst>
        </pc:spChg>
        <pc:spChg chg="add mod">
          <ac:chgData name="Anna Saracco" userId="05e1d614-38c0-4335-ad4b-4867941f403b" providerId="ADAL" clId="{5E4297B3-70DA-46CE-9EBF-B0053B32FDB5}" dt="2025-02-04T11:10:20.250" v="634"/>
          <ac:spMkLst>
            <pc:docMk/>
            <pc:sldMk cId="3274756015" sldId="1721"/>
            <ac:spMk id="3" creationId="{F6685198-C464-A301-A173-143C35674481}"/>
          </ac:spMkLst>
        </pc:spChg>
        <pc:spChg chg="add mod">
          <ac:chgData name="Anna Saracco" userId="05e1d614-38c0-4335-ad4b-4867941f403b" providerId="ADAL" clId="{5E4297B3-70DA-46CE-9EBF-B0053B32FDB5}" dt="2025-02-04T11:10:20.250" v="634"/>
          <ac:spMkLst>
            <pc:docMk/>
            <pc:sldMk cId="3274756015" sldId="1721"/>
            <ac:spMk id="8" creationId="{7D71B2FD-4832-B469-A4F5-B85402C21902}"/>
          </ac:spMkLst>
        </pc:spChg>
        <pc:picChg chg="add mod">
          <ac:chgData name="Anna Saracco" userId="05e1d614-38c0-4335-ad4b-4867941f403b" providerId="ADAL" clId="{5E4297B3-70DA-46CE-9EBF-B0053B32FDB5}" dt="2025-02-04T11:10:20.250" v="634"/>
          <ac:picMkLst>
            <pc:docMk/>
            <pc:sldMk cId="3274756015" sldId="1721"/>
            <ac:picMk id="4" creationId="{95F9875A-24EA-8F9F-22A6-BB248BDC9514}"/>
          </ac:picMkLst>
        </pc:picChg>
        <pc:picChg chg="add mod">
          <ac:chgData name="Anna Saracco" userId="05e1d614-38c0-4335-ad4b-4867941f403b" providerId="ADAL" clId="{5E4297B3-70DA-46CE-9EBF-B0053B32FDB5}" dt="2025-02-04T11:10:20.250" v="634"/>
          <ac:picMkLst>
            <pc:docMk/>
            <pc:sldMk cId="3274756015" sldId="1721"/>
            <ac:picMk id="5" creationId="{88C0FFC6-9B3A-6EC4-3252-D63022AEE60E}"/>
          </ac:picMkLst>
        </pc:picChg>
      </pc:sldChg>
      <pc:sldChg chg="addSp delSp modSp add mod">
        <pc:chgData name="Anna Saracco" userId="05e1d614-38c0-4335-ad4b-4867941f403b" providerId="ADAL" clId="{5E4297B3-70DA-46CE-9EBF-B0053B32FDB5}" dt="2025-02-04T11:26:50.975" v="659" actId="1036"/>
        <pc:sldMkLst>
          <pc:docMk/>
          <pc:sldMk cId="1779587311" sldId="1722"/>
        </pc:sldMkLst>
        <pc:spChg chg="add mod">
          <ac:chgData name="Anna Saracco" userId="05e1d614-38c0-4335-ad4b-4867941f403b" providerId="ADAL" clId="{5E4297B3-70DA-46CE-9EBF-B0053B32FDB5}" dt="2025-02-04T11:26:46.882" v="657" actId="1076"/>
          <ac:spMkLst>
            <pc:docMk/>
            <pc:sldMk cId="1779587311" sldId="1722"/>
            <ac:spMk id="7" creationId="{24B23CA4-01FC-EB61-902B-4D6AE5E31697}"/>
          </ac:spMkLst>
        </pc:spChg>
        <pc:picChg chg="add mod">
          <ac:chgData name="Anna Saracco" userId="05e1d614-38c0-4335-ad4b-4867941f403b" providerId="ADAL" clId="{5E4297B3-70DA-46CE-9EBF-B0053B32FDB5}" dt="2025-02-04T11:26:50.975" v="659" actId="1036"/>
          <ac:picMkLst>
            <pc:docMk/>
            <pc:sldMk cId="1779587311" sldId="1722"/>
            <ac:picMk id="6" creationId="{6AE183CE-D915-4B85-E9DA-1728AB9D1C63}"/>
          </ac:picMkLst>
        </pc:picChg>
      </pc:sldChg>
      <pc:sldChg chg="addSp delSp modSp add mod">
        <pc:chgData name="Anna Saracco" userId="05e1d614-38c0-4335-ad4b-4867941f403b" providerId="ADAL" clId="{5E4297B3-70DA-46CE-9EBF-B0053B32FDB5}" dt="2025-02-04T11:34:09.366" v="676" actId="14100"/>
        <pc:sldMkLst>
          <pc:docMk/>
          <pc:sldMk cId="1318256301" sldId="1723"/>
        </pc:sldMkLst>
        <pc:spChg chg="mod">
          <ac:chgData name="Anna Saracco" userId="05e1d614-38c0-4335-ad4b-4867941f403b" providerId="ADAL" clId="{5E4297B3-70DA-46CE-9EBF-B0053B32FDB5}" dt="2025-02-04T11:33:52.184" v="672" actId="1076"/>
          <ac:spMkLst>
            <pc:docMk/>
            <pc:sldMk cId="1318256301" sldId="1723"/>
            <ac:spMk id="7" creationId="{B9DE942E-C01B-A475-A1AA-1D63D59ABAF6}"/>
          </ac:spMkLst>
        </pc:spChg>
        <pc:spChg chg="add mod">
          <ac:chgData name="Anna Saracco" userId="05e1d614-38c0-4335-ad4b-4867941f403b" providerId="ADAL" clId="{5E4297B3-70DA-46CE-9EBF-B0053B32FDB5}" dt="2025-02-04T11:33:47.382" v="671"/>
          <ac:spMkLst>
            <pc:docMk/>
            <pc:sldMk cId="1318256301" sldId="1723"/>
            <ac:spMk id="11" creationId="{70F4E68C-291A-567F-91C7-898406164F32}"/>
          </ac:spMkLst>
        </pc:spChg>
        <pc:spChg chg="add mod">
          <ac:chgData name="Anna Saracco" userId="05e1d614-38c0-4335-ad4b-4867941f403b" providerId="ADAL" clId="{5E4297B3-70DA-46CE-9EBF-B0053B32FDB5}" dt="2025-02-04T11:33:47.382" v="671"/>
          <ac:spMkLst>
            <pc:docMk/>
            <pc:sldMk cId="1318256301" sldId="1723"/>
            <ac:spMk id="13" creationId="{103BEB90-7BA7-56F5-3478-190CBEF987EE}"/>
          </ac:spMkLst>
        </pc:spChg>
        <pc:spChg chg="add mod">
          <ac:chgData name="Anna Saracco" userId="05e1d614-38c0-4335-ad4b-4867941f403b" providerId="ADAL" clId="{5E4297B3-70DA-46CE-9EBF-B0053B32FDB5}" dt="2025-02-04T11:33:47.382" v="671"/>
          <ac:spMkLst>
            <pc:docMk/>
            <pc:sldMk cId="1318256301" sldId="1723"/>
            <ac:spMk id="14" creationId="{1C0EADEC-FB3E-55CD-E3D9-3596AD670E3B}"/>
          </ac:spMkLst>
        </pc:spChg>
        <pc:spChg chg="add mod">
          <ac:chgData name="Anna Saracco" userId="05e1d614-38c0-4335-ad4b-4867941f403b" providerId="ADAL" clId="{5E4297B3-70DA-46CE-9EBF-B0053B32FDB5}" dt="2025-02-04T11:33:47.382" v="671"/>
          <ac:spMkLst>
            <pc:docMk/>
            <pc:sldMk cId="1318256301" sldId="1723"/>
            <ac:spMk id="15" creationId="{7D51042B-E073-61C1-9A3D-510F322B3E12}"/>
          </ac:spMkLst>
        </pc:spChg>
        <pc:spChg chg="add mod">
          <ac:chgData name="Anna Saracco" userId="05e1d614-38c0-4335-ad4b-4867941f403b" providerId="ADAL" clId="{5E4297B3-70DA-46CE-9EBF-B0053B32FDB5}" dt="2025-02-04T11:33:47.382" v="671"/>
          <ac:spMkLst>
            <pc:docMk/>
            <pc:sldMk cId="1318256301" sldId="1723"/>
            <ac:spMk id="17" creationId="{C81635E1-4BB8-C4FB-7AA2-D14A6A2A91BE}"/>
          </ac:spMkLst>
        </pc:spChg>
        <pc:spChg chg="add mod">
          <ac:chgData name="Anna Saracco" userId="05e1d614-38c0-4335-ad4b-4867941f403b" providerId="ADAL" clId="{5E4297B3-70DA-46CE-9EBF-B0053B32FDB5}" dt="2025-02-04T11:33:47.382" v="671"/>
          <ac:spMkLst>
            <pc:docMk/>
            <pc:sldMk cId="1318256301" sldId="1723"/>
            <ac:spMk id="18" creationId="{A8CF127E-6EF9-5EC3-48B3-0622380DC593}"/>
          </ac:spMkLst>
        </pc:spChg>
        <pc:spChg chg="add mod">
          <ac:chgData name="Anna Saracco" userId="05e1d614-38c0-4335-ad4b-4867941f403b" providerId="ADAL" clId="{5E4297B3-70DA-46CE-9EBF-B0053B32FDB5}" dt="2025-02-04T11:33:47.382" v="671"/>
          <ac:spMkLst>
            <pc:docMk/>
            <pc:sldMk cId="1318256301" sldId="1723"/>
            <ac:spMk id="19" creationId="{32CEE50A-D927-9F55-A58A-F5B9F9E79B83}"/>
          </ac:spMkLst>
        </pc:spChg>
        <pc:spChg chg="add mod">
          <ac:chgData name="Anna Saracco" userId="05e1d614-38c0-4335-ad4b-4867941f403b" providerId="ADAL" clId="{5E4297B3-70DA-46CE-9EBF-B0053B32FDB5}" dt="2025-02-04T11:33:47.382" v="671"/>
          <ac:spMkLst>
            <pc:docMk/>
            <pc:sldMk cId="1318256301" sldId="1723"/>
            <ac:spMk id="21" creationId="{FD55EC23-B79A-5059-E7AC-DEF446C04CF5}"/>
          </ac:spMkLst>
        </pc:spChg>
        <pc:spChg chg="add mod">
          <ac:chgData name="Anna Saracco" userId="05e1d614-38c0-4335-ad4b-4867941f403b" providerId="ADAL" clId="{5E4297B3-70DA-46CE-9EBF-B0053B32FDB5}" dt="2025-02-04T11:33:47.382" v="671"/>
          <ac:spMkLst>
            <pc:docMk/>
            <pc:sldMk cId="1318256301" sldId="1723"/>
            <ac:spMk id="30" creationId="{BB034F4A-9CC9-56F7-8EC3-62A842F6D4FF}"/>
          </ac:spMkLst>
        </pc:spChg>
        <pc:spChg chg="add mod">
          <ac:chgData name="Anna Saracco" userId="05e1d614-38c0-4335-ad4b-4867941f403b" providerId="ADAL" clId="{5E4297B3-70DA-46CE-9EBF-B0053B32FDB5}" dt="2025-02-04T11:33:47.382" v="671"/>
          <ac:spMkLst>
            <pc:docMk/>
            <pc:sldMk cId="1318256301" sldId="1723"/>
            <ac:spMk id="31" creationId="{349BB6B9-B72F-1A17-C278-A6A0874AF51E}"/>
          </ac:spMkLst>
        </pc:spChg>
        <pc:picChg chg="mod">
          <ac:chgData name="Anna Saracco" userId="05e1d614-38c0-4335-ad4b-4867941f403b" providerId="ADAL" clId="{5E4297B3-70DA-46CE-9EBF-B0053B32FDB5}" dt="2025-02-04T11:34:09.366" v="676" actId="14100"/>
          <ac:picMkLst>
            <pc:docMk/>
            <pc:sldMk cId="1318256301" sldId="1723"/>
            <ac:picMk id="10" creationId="{C48B0098-CEE2-68C4-20D4-63355E518B41}"/>
          </ac:picMkLst>
        </pc:picChg>
      </pc:sldChg>
      <pc:sldChg chg="add del">
        <pc:chgData name="Anna Saracco" userId="05e1d614-38c0-4335-ad4b-4867941f403b" providerId="ADAL" clId="{5E4297B3-70DA-46CE-9EBF-B0053B32FDB5}" dt="2025-02-04T11:30:49.472" v="662" actId="2696"/>
        <pc:sldMkLst>
          <pc:docMk/>
          <pc:sldMk cId="2812533985" sldId="1723"/>
        </pc:sldMkLst>
      </pc:sldChg>
      <pc:sldChg chg="addSp delSp modSp add mod">
        <pc:chgData name="Anna Saracco" userId="05e1d614-38c0-4335-ad4b-4867941f403b" providerId="ADAL" clId="{5E4297B3-70DA-46CE-9EBF-B0053B32FDB5}" dt="2025-02-04T11:36:03.977" v="697" actId="2711"/>
        <pc:sldMkLst>
          <pc:docMk/>
          <pc:sldMk cId="3602409814" sldId="1724"/>
        </pc:sldMkLst>
        <pc:spChg chg="mod">
          <ac:chgData name="Anna Saracco" userId="05e1d614-38c0-4335-ad4b-4867941f403b" providerId="ADAL" clId="{5E4297B3-70DA-46CE-9EBF-B0053B32FDB5}" dt="2025-02-04T11:35:54.640" v="696" actId="255"/>
          <ac:spMkLst>
            <pc:docMk/>
            <pc:sldMk cId="3602409814" sldId="1724"/>
            <ac:spMk id="3" creationId="{AC7D4534-558F-CB74-D4CD-442A2D0A0393}"/>
          </ac:spMkLst>
        </pc:spChg>
        <pc:spChg chg="mod">
          <ac:chgData name="Anna Saracco" userId="05e1d614-38c0-4335-ad4b-4867941f403b" providerId="ADAL" clId="{5E4297B3-70DA-46CE-9EBF-B0053B32FDB5}" dt="2025-02-04T11:34:42.445" v="686" actId="2711"/>
          <ac:spMkLst>
            <pc:docMk/>
            <pc:sldMk cId="3602409814" sldId="1724"/>
            <ac:spMk id="7" creationId="{F9FFC6C6-E355-E54C-828F-67CED3526B53}"/>
          </ac:spMkLst>
        </pc:spChg>
        <pc:spChg chg="mod">
          <ac:chgData name="Anna Saracco" userId="05e1d614-38c0-4335-ad4b-4867941f403b" providerId="ADAL" clId="{5E4297B3-70DA-46CE-9EBF-B0053B32FDB5}" dt="2025-02-04T11:35:00.203" v="688"/>
          <ac:spMkLst>
            <pc:docMk/>
            <pc:sldMk cId="3602409814" sldId="1724"/>
            <ac:spMk id="32" creationId="{51B33E26-666D-0E4C-6513-B3474766088D}"/>
          </ac:spMkLst>
        </pc:spChg>
        <pc:spChg chg="mod">
          <ac:chgData name="Anna Saracco" userId="05e1d614-38c0-4335-ad4b-4867941f403b" providerId="ADAL" clId="{5E4297B3-70DA-46CE-9EBF-B0053B32FDB5}" dt="2025-02-04T11:35:00.203" v="688"/>
          <ac:spMkLst>
            <pc:docMk/>
            <pc:sldMk cId="3602409814" sldId="1724"/>
            <ac:spMk id="33" creationId="{B33EF296-80BC-0E6A-699B-565BD6AC3998}"/>
          </ac:spMkLst>
        </pc:spChg>
        <pc:spChg chg="mod">
          <ac:chgData name="Anna Saracco" userId="05e1d614-38c0-4335-ad4b-4867941f403b" providerId="ADAL" clId="{5E4297B3-70DA-46CE-9EBF-B0053B32FDB5}" dt="2025-02-04T11:35:00.203" v="688"/>
          <ac:spMkLst>
            <pc:docMk/>
            <pc:sldMk cId="3602409814" sldId="1724"/>
            <ac:spMk id="34" creationId="{A73D8E9C-12F9-744A-F6C7-74638784D0CA}"/>
          </ac:spMkLst>
        </pc:spChg>
        <pc:spChg chg="mod">
          <ac:chgData name="Anna Saracco" userId="05e1d614-38c0-4335-ad4b-4867941f403b" providerId="ADAL" clId="{5E4297B3-70DA-46CE-9EBF-B0053B32FDB5}" dt="2025-02-04T11:35:00.203" v="688"/>
          <ac:spMkLst>
            <pc:docMk/>
            <pc:sldMk cId="3602409814" sldId="1724"/>
            <ac:spMk id="35" creationId="{1F935151-66CD-118E-ED1A-4F1B45C8B5A1}"/>
          </ac:spMkLst>
        </pc:spChg>
        <pc:spChg chg="mod">
          <ac:chgData name="Anna Saracco" userId="05e1d614-38c0-4335-ad4b-4867941f403b" providerId="ADAL" clId="{5E4297B3-70DA-46CE-9EBF-B0053B32FDB5}" dt="2025-02-04T11:35:00.203" v="688"/>
          <ac:spMkLst>
            <pc:docMk/>
            <pc:sldMk cId="3602409814" sldId="1724"/>
            <ac:spMk id="36" creationId="{E9E66FBD-3FED-35A2-5BA0-F756AC5876B5}"/>
          </ac:spMkLst>
        </pc:spChg>
        <pc:spChg chg="mod">
          <ac:chgData name="Anna Saracco" userId="05e1d614-38c0-4335-ad4b-4867941f403b" providerId="ADAL" clId="{5E4297B3-70DA-46CE-9EBF-B0053B32FDB5}" dt="2025-02-04T11:35:00.203" v="688"/>
          <ac:spMkLst>
            <pc:docMk/>
            <pc:sldMk cId="3602409814" sldId="1724"/>
            <ac:spMk id="37" creationId="{A542026F-009A-95C4-50AD-5E8E97CADC25}"/>
          </ac:spMkLst>
        </pc:spChg>
        <pc:spChg chg="add mod">
          <ac:chgData name="Anna Saracco" userId="05e1d614-38c0-4335-ad4b-4867941f403b" providerId="ADAL" clId="{5E4297B3-70DA-46CE-9EBF-B0053B32FDB5}" dt="2025-02-04T11:35:00.203" v="688"/>
          <ac:spMkLst>
            <pc:docMk/>
            <pc:sldMk cId="3602409814" sldId="1724"/>
            <ac:spMk id="43" creationId="{7D0AC5CF-77E1-FA7A-539E-8FF79C7D3132}"/>
          </ac:spMkLst>
        </pc:spChg>
        <pc:spChg chg="add mod">
          <ac:chgData name="Anna Saracco" userId="05e1d614-38c0-4335-ad4b-4867941f403b" providerId="ADAL" clId="{5E4297B3-70DA-46CE-9EBF-B0053B32FDB5}" dt="2025-02-04T11:36:03.977" v="697" actId="2711"/>
          <ac:spMkLst>
            <pc:docMk/>
            <pc:sldMk cId="3602409814" sldId="1724"/>
            <ac:spMk id="44" creationId="{60FAAE1C-C829-C0B7-C05A-A1643F975723}"/>
          </ac:spMkLst>
        </pc:spChg>
        <pc:spChg chg="add mod">
          <ac:chgData name="Anna Saracco" userId="05e1d614-38c0-4335-ad4b-4867941f403b" providerId="ADAL" clId="{5E4297B3-70DA-46CE-9EBF-B0053B32FDB5}" dt="2025-02-04T11:35:00.203" v="688"/>
          <ac:spMkLst>
            <pc:docMk/>
            <pc:sldMk cId="3602409814" sldId="1724"/>
            <ac:spMk id="45" creationId="{07425CA3-A020-0FCE-BB0A-E064CFE0ECB3}"/>
          </ac:spMkLst>
        </pc:spChg>
        <pc:spChg chg="add mod">
          <ac:chgData name="Anna Saracco" userId="05e1d614-38c0-4335-ad4b-4867941f403b" providerId="ADAL" clId="{5E4297B3-70DA-46CE-9EBF-B0053B32FDB5}" dt="2025-02-04T11:35:43.013" v="694" actId="2711"/>
          <ac:spMkLst>
            <pc:docMk/>
            <pc:sldMk cId="3602409814" sldId="1724"/>
            <ac:spMk id="97" creationId="{0D367D7E-35B9-38D6-83C9-19646F91E326}"/>
          </ac:spMkLst>
        </pc:spChg>
      </pc:sldChg>
      <pc:sldChg chg="addSp delSp modSp add mod">
        <pc:chgData name="Anna Saracco" userId="05e1d614-38c0-4335-ad4b-4867941f403b" providerId="ADAL" clId="{5E4297B3-70DA-46CE-9EBF-B0053B32FDB5}" dt="2025-02-04T11:37:04.814" v="709" actId="1076"/>
        <pc:sldMkLst>
          <pc:docMk/>
          <pc:sldMk cId="3811037602" sldId="1725"/>
        </pc:sldMkLst>
        <pc:spChg chg="add mod">
          <ac:chgData name="Anna Saracco" userId="05e1d614-38c0-4335-ad4b-4867941f403b" providerId="ADAL" clId="{5E4297B3-70DA-46CE-9EBF-B0053B32FDB5}" dt="2025-02-04T11:36:37.714" v="701"/>
          <ac:spMkLst>
            <pc:docMk/>
            <pc:sldMk cId="3811037602" sldId="1725"/>
            <ac:spMk id="132" creationId="{3F5F4E2D-56E0-2BE1-3DFC-CE784144D369}"/>
          </ac:spMkLst>
        </pc:spChg>
        <pc:spChg chg="add mod">
          <ac:chgData name="Anna Saracco" userId="05e1d614-38c0-4335-ad4b-4867941f403b" providerId="ADAL" clId="{5E4297B3-70DA-46CE-9EBF-B0053B32FDB5}" dt="2025-02-04T11:37:04.814" v="709" actId="1076"/>
          <ac:spMkLst>
            <pc:docMk/>
            <pc:sldMk cId="3811037602" sldId="1725"/>
            <ac:spMk id="133" creationId="{417CE003-D9A5-B970-3D4F-21722B0D68C1}"/>
          </ac:spMkLst>
        </pc:spChg>
        <pc:picChg chg="add mod">
          <ac:chgData name="Anna Saracco" userId="05e1d614-38c0-4335-ad4b-4867941f403b" providerId="ADAL" clId="{5E4297B3-70DA-46CE-9EBF-B0053B32FDB5}" dt="2025-02-04T11:36:48.347" v="704" actId="1076"/>
          <ac:picMkLst>
            <pc:docMk/>
            <pc:sldMk cId="3811037602" sldId="1725"/>
            <ac:picMk id="2" creationId="{5712EC13-903D-E8E0-48D1-0BA9E1FB7C55}"/>
          </ac:picMkLst>
        </pc:picChg>
        <pc:picChg chg="add mod">
          <ac:chgData name="Anna Saracco" userId="05e1d614-38c0-4335-ad4b-4867941f403b" providerId="ADAL" clId="{5E4297B3-70DA-46CE-9EBF-B0053B32FDB5}" dt="2025-02-04T11:36:52.651" v="706" actId="1076"/>
          <ac:picMkLst>
            <pc:docMk/>
            <pc:sldMk cId="3811037602" sldId="1725"/>
            <ac:picMk id="4" creationId="{C1E34BE8-AD0F-84FB-1F16-6C3FB44321F5}"/>
          </ac:picMkLst>
        </pc:picChg>
        <pc:picChg chg="add mod">
          <ac:chgData name="Anna Saracco" userId="05e1d614-38c0-4335-ad4b-4867941f403b" providerId="ADAL" clId="{5E4297B3-70DA-46CE-9EBF-B0053B32FDB5}" dt="2025-02-04T11:36:37.714" v="701"/>
          <ac:picMkLst>
            <pc:docMk/>
            <pc:sldMk cId="3811037602" sldId="1725"/>
            <ac:picMk id="31" creationId="{E7DC704E-8A38-1543-A954-FD8C3FCFBA03}"/>
          </ac:picMkLst>
        </pc:picChg>
        <pc:picChg chg="add mod">
          <ac:chgData name="Anna Saracco" userId="05e1d614-38c0-4335-ad4b-4867941f403b" providerId="ADAL" clId="{5E4297B3-70DA-46CE-9EBF-B0053B32FDB5}" dt="2025-02-04T11:36:49.948" v="705" actId="1076"/>
          <ac:picMkLst>
            <pc:docMk/>
            <pc:sldMk cId="3811037602" sldId="1725"/>
            <ac:picMk id="129" creationId="{01A57FB0-6608-43DB-16B5-7820FA123D90}"/>
          </ac:picMkLst>
        </pc:picChg>
      </pc:sldChg>
      <pc:sldChg chg="addSp delSp modSp add mod">
        <pc:chgData name="Anna Saracco" userId="05e1d614-38c0-4335-ad4b-4867941f403b" providerId="ADAL" clId="{5E4297B3-70DA-46CE-9EBF-B0053B32FDB5}" dt="2025-02-04T11:37:49.301" v="722" actId="255"/>
        <pc:sldMkLst>
          <pc:docMk/>
          <pc:sldMk cId="848951221" sldId="1726"/>
        </pc:sldMkLst>
        <pc:spChg chg="add mod">
          <ac:chgData name="Anna Saracco" userId="05e1d614-38c0-4335-ad4b-4867941f403b" providerId="ADAL" clId="{5E4297B3-70DA-46CE-9EBF-B0053B32FDB5}" dt="2025-02-04T11:37:37.813" v="719" actId="1076"/>
          <ac:spMkLst>
            <pc:docMk/>
            <pc:sldMk cId="848951221" sldId="1726"/>
            <ac:spMk id="3" creationId="{3F5F4E2D-56E0-2BE1-3DFC-CE784144D369}"/>
          </ac:spMkLst>
        </pc:spChg>
        <pc:spChg chg="add mod">
          <ac:chgData name="Anna Saracco" userId="05e1d614-38c0-4335-ad4b-4867941f403b" providerId="ADAL" clId="{5E4297B3-70DA-46CE-9EBF-B0053B32FDB5}" dt="2025-02-04T11:37:49.301" v="722" actId="255"/>
          <ac:spMkLst>
            <pc:docMk/>
            <pc:sldMk cId="848951221" sldId="1726"/>
            <ac:spMk id="11" creationId="{031BDD7C-A43C-E0C4-9FA6-B56EE524CC1A}"/>
          </ac:spMkLst>
        </pc:spChg>
        <pc:picChg chg="add mod">
          <ac:chgData name="Anna Saracco" userId="05e1d614-38c0-4335-ad4b-4867941f403b" providerId="ADAL" clId="{5E4297B3-70DA-46CE-9EBF-B0053B32FDB5}" dt="2025-02-04T11:37:32.882" v="718"/>
          <ac:picMkLst>
            <pc:docMk/>
            <pc:sldMk cId="848951221" sldId="1726"/>
            <ac:picMk id="5" creationId="{A572EA3A-A518-A1E0-23AB-6D53DE61E9B1}"/>
          </ac:picMkLst>
        </pc:picChg>
        <pc:picChg chg="add mod">
          <ac:chgData name="Anna Saracco" userId="05e1d614-38c0-4335-ad4b-4867941f403b" providerId="ADAL" clId="{5E4297B3-70DA-46CE-9EBF-B0053B32FDB5}" dt="2025-02-04T11:37:32.882" v="718"/>
          <ac:picMkLst>
            <pc:docMk/>
            <pc:sldMk cId="848951221" sldId="1726"/>
            <ac:picMk id="6" creationId="{888A5084-E623-F11F-4E27-54524DD2A133}"/>
          </ac:picMkLst>
        </pc:picChg>
        <pc:picChg chg="add mod">
          <ac:chgData name="Anna Saracco" userId="05e1d614-38c0-4335-ad4b-4867941f403b" providerId="ADAL" clId="{5E4297B3-70DA-46CE-9EBF-B0053B32FDB5}" dt="2025-02-04T11:37:32.882" v="718"/>
          <ac:picMkLst>
            <pc:docMk/>
            <pc:sldMk cId="848951221" sldId="1726"/>
            <ac:picMk id="8" creationId="{3DF9A90D-F1CE-0634-98A3-9CF2CAA26CE5}"/>
          </ac:picMkLst>
        </pc:picChg>
        <pc:picChg chg="add mod">
          <ac:chgData name="Anna Saracco" userId="05e1d614-38c0-4335-ad4b-4867941f403b" providerId="ADAL" clId="{5E4297B3-70DA-46CE-9EBF-B0053B32FDB5}" dt="2025-02-04T11:37:32.882" v="718"/>
          <ac:picMkLst>
            <pc:docMk/>
            <pc:sldMk cId="848951221" sldId="1726"/>
            <ac:picMk id="10" creationId="{58B026F3-F09D-2A60-A2EC-AA1AAE097441}"/>
          </ac:picMkLst>
        </pc:picChg>
      </pc:sldChg>
      <pc:sldChg chg="addSp delSp modSp add mod">
        <pc:chgData name="Anna Saracco" userId="05e1d614-38c0-4335-ad4b-4867941f403b" providerId="ADAL" clId="{5E4297B3-70DA-46CE-9EBF-B0053B32FDB5}" dt="2025-02-04T11:38:45.942" v="736" actId="255"/>
        <pc:sldMkLst>
          <pc:docMk/>
          <pc:sldMk cId="775044027" sldId="1727"/>
        </pc:sldMkLst>
        <pc:spChg chg="add mod">
          <ac:chgData name="Anna Saracco" userId="05e1d614-38c0-4335-ad4b-4867941f403b" providerId="ADAL" clId="{5E4297B3-70DA-46CE-9EBF-B0053B32FDB5}" dt="2025-02-04T11:38:45.942" v="736" actId="255"/>
          <ac:spMkLst>
            <pc:docMk/>
            <pc:sldMk cId="775044027" sldId="1727"/>
            <ac:spMk id="17" creationId="{EB04076E-7A0D-35BE-C90A-ACE9EE5A0708}"/>
          </ac:spMkLst>
        </pc:spChg>
        <pc:spChg chg="mod">
          <ac:chgData name="Anna Saracco" userId="05e1d614-38c0-4335-ad4b-4867941f403b" providerId="ADAL" clId="{5E4297B3-70DA-46CE-9EBF-B0053B32FDB5}" dt="2025-02-04T11:38:34.856" v="734" actId="207"/>
          <ac:spMkLst>
            <pc:docMk/>
            <pc:sldMk cId="775044027" sldId="1727"/>
            <ac:spMk id="132" creationId="{673C04F6-C03A-F165-BDBE-1EE756C8C2D9}"/>
          </ac:spMkLst>
        </pc:spChg>
        <pc:picChg chg="add mod">
          <ac:chgData name="Anna Saracco" userId="05e1d614-38c0-4335-ad4b-4867941f403b" providerId="ADAL" clId="{5E4297B3-70DA-46CE-9EBF-B0053B32FDB5}" dt="2025-02-04T11:38:29.992" v="733" actId="1076"/>
          <ac:picMkLst>
            <pc:docMk/>
            <pc:sldMk cId="775044027" sldId="1727"/>
            <ac:picMk id="4" creationId="{22897C1A-B26E-2350-81B7-D4E37EA3FEEC}"/>
          </ac:picMkLst>
        </pc:picChg>
      </pc:sldChg>
      <pc:sldChg chg="addSp delSp modSp add mod modNotesTx">
        <pc:chgData name="Anna Saracco" userId="05e1d614-38c0-4335-ad4b-4867941f403b" providerId="ADAL" clId="{5E4297B3-70DA-46CE-9EBF-B0053B32FDB5}" dt="2025-02-04T11:48:33.258" v="837"/>
        <pc:sldMkLst>
          <pc:docMk/>
          <pc:sldMk cId="2592803661" sldId="1728"/>
        </pc:sldMkLst>
        <pc:spChg chg="add mod">
          <ac:chgData name="Anna Saracco" userId="05e1d614-38c0-4335-ad4b-4867941f403b" providerId="ADAL" clId="{5E4297B3-70DA-46CE-9EBF-B0053B32FDB5}" dt="2025-02-04T11:39:26.275" v="748" actId="1076"/>
          <ac:spMkLst>
            <pc:docMk/>
            <pc:sldMk cId="2592803661" sldId="1728"/>
            <ac:spMk id="5" creationId="{C483055A-A077-D2D7-383E-10C8D7E57703}"/>
          </ac:spMkLst>
        </pc:spChg>
        <pc:spChg chg="add mod">
          <ac:chgData name="Anna Saracco" userId="05e1d614-38c0-4335-ad4b-4867941f403b" providerId="ADAL" clId="{5E4297B3-70DA-46CE-9EBF-B0053B32FDB5}" dt="2025-02-04T11:39:14.220" v="744"/>
          <ac:spMkLst>
            <pc:docMk/>
            <pc:sldMk cId="2592803661" sldId="1728"/>
            <ac:spMk id="9" creationId="{891C5799-C96D-A797-38C2-EA5EBC446580}"/>
          </ac:spMkLst>
        </pc:spChg>
        <pc:picChg chg="add mod">
          <ac:chgData name="Anna Saracco" userId="05e1d614-38c0-4335-ad4b-4867941f403b" providerId="ADAL" clId="{5E4297B3-70DA-46CE-9EBF-B0053B32FDB5}" dt="2025-02-04T11:39:14.220" v="744"/>
          <ac:picMkLst>
            <pc:docMk/>
            <pc:sldMk cId="2592803661" sldId="1728"/>
            <ac:picMk id="2" creationId="{8C7015D1-7A80-9DD9-064C-B53273872529}"/>
          </ac:picMkLst>
        </pc:picChg>
        <pc:picChg chg="add mod">
          <ac:chgData name="Anna Saracco" userId="05e1d614-38c0-4335-ad4b-4867941f403b" providerId="ADAL" clId="{5E4297B3-70DA-46CE-9EBF-B0053B32FDB5}" dt="2025-02-04T11:39:14.220" v="744"/>
          <ac:picMkLst>
            <pc:docMk/>
            <pc:sldMk cId="2592803661" sldId="1728"/>
            <ac:picMk id="18" creationId="{074EC4B0-2588-7363-D438-E92A1FB79095}"/>
          </ac:picMkLst>
        </pc:picChg>
      </pc:sldChg>
      <pc:sldChg chg="addSp delSp modSp add mod">
        <pc:chgData name="Anna Saracco" userId="05e1d614-38c0-4335-ad4b-4867941f403b" providerId="ADAL" clId="{5E4297B3-70DA-46CE-9EBF-B0053B32FDB5}" dt="2025-02-04T11:40:13.461" v="782"/>
        <pc:sldMkLst>
          <pc:docMk/>
          <pc:sldMk cId="871829352" sldId="1729"/>
        </pc:sldMkLst>
        <pc:spChg chg="add mod">
          <ac:chgData name="Anna Saracco" userId="05e1d614-38c0-4335-ad4b-4867941f403b" providerId="ADAL" clId="{5E4297B3-70DA-46CE-9EBF-B0053B32FDB5}" dt="2025-02-04T11:40:13.461" v="782"/>
          <ac:spMkLst>
            <pc:docMk/>
            <pc:sldMk cId="871829352" sldId="1729"/>
            <ac:spMk id="4" creationId="{8C9DD459-A5EA-4CD6-8423-25FBBCDBDE85}"/>
          </ac:spMkLst>
        </pc:spChg>
        <pc:spChg chg="mod">
          <ac:chgData name="Anna Saracco" userId="05e1d614-38c0-4335-ad4b-4867941f403b" providerId="ADAL" clId="{5E4297B3-70DA-46CE-9EBF-B0053B32FDB5}" dt="2025-02-04T11:39:55.230" v="778" actId="1076"/>
          <ac:spMkLst>
            <pc:docMk/>
            <pc:sldMk cId="871829352" sldId="1729"/>
            <ac:spMk id="5" creationId="{1A62DE8E-E4D8-E3B1-7E6E-631788619428}"/>
          </ac:spMkLst>
        </pc:spChg>
        <pc:spChg chg="add mod">
          <ac:chgData name="Anna Saracco" userId="05e1d614-38c0-4335-ad4b-4867941f403b" providerId="ADAL" clId="{5E4297B3-70DA-46CE-9EBF-B0053B32FDB5}" dt="2025-02-04T11:40:13.461" v="782"/>
          <ac:spMkLst>
            <pc:docMk/>
            <pc:sldMk cId="871829352" sldId="1729"/>
            <ac:spMk id="6" creationId="{DFF40274-1F15-4F98-BCA6-5513E42F572D}"/>
          </ac:spMkLst>
        </pc:spChg>
        <pc:spChg chg="add mod">
          <ac:chgData name="Anna Saracco" userId="05e1d614-38c0-4335-ad4b-4867941f403b" providerId="ADAL" clId="{5E4297B3-70DA-46CE-9EBF-B0053B32FDB5}" dt="2025-02-04T11:40:13.461" v="782"/>
          <ac:spMkLst>
            <pc:docMk/>
            <pc:sldMk cId="871829352" sldId="1729"/>
            <ac:spMk id="17" creationId="{48722DD4-A92C-4D33-82DF-90A1A9DF11EC}"/>
          </ac:spMkLst>
        </pc:spChg>
        <pc:spChg chg="add mod">
          <ac:chgData name="Anna Saracco" userId="05e1d614-38c0-4335-ad4b-4867941f403b" providerId="ADAL" clId="{5E4297B3-70DA-46CE-9EBF-B0053B32FDB5}" dt="2025-02-04T11:40:13.461" v="782"/>
          <ac:spMkLst>
            <pc:docMk/>
            <pc:sldMk cId="871829352" sldId="1729"/>
            <ac:spMk id="19" creationId="{8C2B9073-F21B-4913-A94E-FC784BD359C1}"/>
          </ac:spMkLst>
        </pc:spChg>
        <pc:spChg chg="add mod">
          <ac:chgData name="Anna Saracco" userId="05e1d614-38c0-4335-ad4b-4867941f403b" providerId="ADAL" clId="{5E4297B3-70DA-46CE-9EBF-B0053B32FDB5}" dt="2025-02-04T11:40:13.461" v="782"/>
          <ac:spMkLst>
            <pc:docMk/>
            <pc:sldMk cId="871829352" sldId="1729"/>
            <ac:spMk id="27" creationId="{ADAA9660-4CFE-4C21-8901-097F8C94DCDF}"/>
          </ac:spMkLst>
        </pc:spChg>
        <pc:spChg chg="add mod">
          <ac:chgData name="Anna Saracco" userId="05e1d614-38c0-4335-ad4b-4867941f403b" providerId="ADAL" clId="{5E4297B3-70DA-46CE-9EBF-B0053B32FDB5}" dt="2025-02-04T11:40:13.461" v="782"/>
          <ac:spMkLst>
            <pc:docMk/>
            <pc:sldMk cId="871829352" sldId="1729"/>
            <ac:spMk id="29" creationId="{C1B1C34B-93B7-4103-BCBB-B42B7B1FFBFF}"/>
          </ac:spMkLst>
        </pc:spChg>
        <pc:spChg chg="add mod">
          <ac:chgData name="Anna Saracco" userId="05e1d614-38c0-4335-ad4b-4867941f403b" providerId="ADAL" clId="{5E4297B3-70DA-46CE-9EBF-B0053B32FDB5}" dt="2025-02-04T11:40:13.461" v="782"/>
          <ac:spMkLst>
            <pc:docMk/>
            <pc:sldMk cId="871829352" sldId="1729"/>
            <ac:spMk id="30" creationId="{2AACF4AC-99B7-4069-B1DD-1DBE34360A5F}"/>
          </ac:spMkLst>
        </pc:spChg>
        <pc:spChg chg="add mod">
          <ac:chgData name="Anna Saracco" userId="05e1d614-38c0-4335-ad4b-4867941f403b" providerId="ADAL" clId="{5E4297B3-70DA-46CE-9EBF-B0053B32FDB5}" dt="2025-02-04T11:40:13.461" v="782"/>
          <ac:spMkLst>
            <pc:docMk/>
            <pc:sldMk cId="871829352" sldId="1729"/>
            <ac:spMk id="51" creationId="{9A41926F-C6D0-4A2E-BCA8-FDF3AB000942}"/>
          </ac:spMkLst>
        </pc:spChg>
        <pc:picChg chg="add mod">
          <ac:chgData name="Anna Saracco" userId="05e1d614-38c0-4335-ad4b-4867941f403b" providerId="ADAL" clId="{5E4297B3-70DA-46CE-9EBF-B0053B32FDB5}" dt="2025-02-04T11:40:13.461" v="782"/>
          <ac:picMkLst>
            <pc:docMk/>
            <pc:sldMk cId="871829352" sldId="1729"/>
            <ac:picMk id="3" creationId="{2656481C-FCEB-43D8-97C4-C774FF31FD92}"/>
          </ac:picMkLst>
        </pc:picChg>
        <pc:picChg chg="add mod">
          <ac:chgData name="Anna Saracco" userId="05e1d614-38c0-4335-ad4b-4867941f403b" providerId="ADAL" clId="{5E4297B3-70DA-46CE-9EBF-B0053B32FDB5}" dt="2025-02-04T11:40:13.461" v="782"/>
          <ac:picMkLst>
            <pc:docMk/>
            <pc:sldMk cId="871829352" sldId="1729"/>
            <ac:picMk id="21" creationId="{91D4EF97-4760-4537-8826-64CA753CAA88}"/>
          </ac:picMkLst>
        </pc:picChg>
      </pc:sldChg>
      <pc:sldChg chg="addSp delSp modSp add mod modNotesTx">
        <pc:chgData name="Anna Saracco" userId="05e1d614-38c0-4335-ad4b-4867941f403b" providerId="ADAL" clId="{5E4297B3-70DA-46CE-9EBF-B0053B32FDB5}" dt="2025-02-04T11:48:46.061" v="838"/>
        <pc:sldMkLst>
          <pc:docMk/>
          <pc:sldMk cId="193640142" sldId="1730"/>
        </pc:sldMkLst>
        <pc:spChg chg="mod">
          <ac:chgData name="Anna Saracco" userId="05e1d614-38c0-4335-ad4b-4867941f403b" providerId="ADAL" clId="{5E4297B3-70DA-46CE-9EBF-B0053B32FDB5}" dt="2025-02-04T11:41:06.211" v="793" actId="1076"/>
          <ac:spMkLst>
            <pc:docMk/>
            <pc:sldMk cId="193640142" sldId="1730"/>
            <ac:spMk id="5" creationId="{D45E0E5A-B995-D521-6F83-FD93465FA437}"/>
          </ac:spMkLst>
        </pc:spChg>
        <pc:spChg chg="add mod">
          <ac:chgData name="Anna Saracco" userId="05e1d614-38c0-4335-ad4b-4867941f403b" providerId="ADAL" clId="{5E4297B3-70DA-46CE-9EBF-B0053B32FDB5}" dt="2025-02-04T11:40:57.327" v="791"/>
          <ac:spMkLst>
            <pc:docMk/>
            <pc:sldMk cId="193640142" sldId="1730"/>
            <ac:spMk id="8" creationId="{411CD276-9314-40E5-8BD3-A184144FB30E}"/>
          </ac:spMkLst>
        </pc:spChg>
        <pc:spChg chg="add mod">
          <ac:chgData name="Anna Saracco" userId="05e1d614-38c0-4335-ad4b-4867941f403b" providerId="ADAL" clId="{5E4297B3-70DA-46CE-9EBF-B0053B32FDB5}" dt="2025-02-04T11:40:57.327" v="791"/>
          <ac:spMkLst>
            <pc:docMk/>
            <pc:sldMk cId="193640142" sldId="1730"/>
            <ac:spMk id="28" creationId="{13EC2D96-8D33-4F6B-8E77-A0FFA1CEEFA1}"/>
          </ac:spMkLst>
        </pc:spChg>
        <pc:spChg chg="add mod">
          <ac:chgData name="Anna Saracco" userId="05e1d614-38c0-4335-ad4b-4867941f403b" providerId="ADAL" clId="{5E4297B3-70DA-46CE-9EBF-B0053B32FDB5}" dt="2025-02-04T11:40:57.327" v="791"/>
          <ac:spMkLst>
            <pc:docMk/>
            <pc:sldMk cId="193640142" sldId="1730"/>
            <ac:spMk id="34" creationId="{0E413E07-B62F-430B-A4CF-3F73BC3A45DD}"/>
          </ac:spMkLst>
        </pc:spChg>
        <pc:spChg chg="add mod">
          <ac:chgData name="Anna Saracco" userId="05e1d614-38c0-4335-ad4b-4867941f403b" providerId="ADAL" clId="{5E4297B3-70DA-46CE-9EBF-B0053B32FDB5}" dt="2025-02-04T11:40:57.327" v="791"/>
          <ac:spMkLst>
            <pc:docMk/>
            <pc:sldMk cId="193640142" sldId="1730"/>
            <ac:spMk id="36" creationId="{BC48CA78-162A-4A2A-BB03-48FD8AF5AF6F}"/>
          </ac:spMkLst>
        </pc:spChg>
        <pc:picChg chg="add mod">
          <ac:chgData name="Anna Saracco" userId="05e1d614-38c0-4335-ad4b-4867941f403b" providerId="ADAL" clId="{5E4297B3-70DA-46CE-9EBF-B0053B32FDB5}" dt="2025-02-04T11:40:57.327" v="791"/>
          <ac:picMkLst>
            <pc:docMk/>
            <pc:sldMk cId="193640142" sldId="1730"/>
            <ac:picMk id="2" creationId="{10776348-5259-48FF-BE9F-87272CA18EA4}"/>
          </ac:picMkLst>
        </pc:picChg>
        <pc:picChg chg="add mod">
          <ac:chgData name="Anna Saracco" userId="05e1d614-38c0-4335-ad4b-4867941f403b" providerId="ADAL" clId="{5E4297B3-70DA-46CE-9EBF-B0053B32FDB5}" dt="2025-02-04T11:40:57.327" v="791"/>
          <ac:picMkLst>
            <pc:docMk/>
            <pc:sldMk cId="193640142" sldId="1730"/>
            <ac:picMk id="7" creationId="{EC054456-8254-4D0F-904C-ADF18EE15930}"/>
          </ac:picMkLst>
        </pc:picChg>
        <pc:cxnChg chg="add mod">
          <ac:chgData name="Anna Saracco" userId="05e1d614-38c0-4335-ad4b-4867941f403b" providerId="ADAL" clId="{5E4297B3-70DA-46CE-9EBF-B0053B32FDB5}" dt="2025-02-04T11:40:57.327" v="791"/>
          <ac:cxnSpMkLst>
            <pc:docMk/>
            <pc:sldMk cId="193640142" sldId="1730"/>
            <ac:cxnSpMk id="32" creationId="{DC8591F7-429B-4127-A7F3-0E38C83C9820}"/>
          </ac:cxnSpMkLst>
        </pc:cxnChg>
        <pc:cxnChg chg="add mod">
          <ac:chgData name="Anna Saracco" userId="05e1d614-38c0-4335-ad4b-4867941f403b" providerId="ADAL" clId="{5E4297B3-70DA-46CE-9EBF-B0053B32FDB5}" dt="2025-02-04T11:40:57.327" v="791"/>
          <ac:cxnSpMkLst>
            <pc:docMk/>
            <pc:sldMk cId="193640142" sldId="1730"/>
            <ac:cxnSpMk id="33" creationId="{E1DEC806-DE32-417D-B7D6-1A41E9971366}"/>
          </ac:cxnSpMkLst>
        </pc:cxnChg>
      </pc:sldChg>
      <pc:sldChg chg="addSp delSp modSp add mod modNotesTx">
        <pc:chgData name="Anna Saracco" userId="05e1d614-38c0-4335-ad4b-4867941f403b" providerId="ADAL" clId="{5E4297B3-70DA-46CE-9EBF-B0053B32FDB5}" dt="2025-02-04T11:48:57.456" v="839"/>
        <pc:sldMkLst>
          <pc:docMk/>
          <pc:sldMk cId="1929617746" sldId="1731"/>
        </pc:sldMkLst>
        <pc:spChg chg="mod">
          <ac:chgData name="Anna Saracco" userId="05e1d614-38c0-4335-ad4b-4867941f403b" providerId="ADAL" clId="{5E4297B3-70DA-46CE-9EBF-B0053B32FDB5}" dt="2025-02-04T11:41:57.626" v="805" actId="2711"/>
          <ac:spMkLst>
            <pc:docMk/>
            <pc:sldMk cId="1929617746" sldId="1731"/>
            <ac:spMk id="5" creationId="{81CC5AB7-54EB-3921-3D86-7DB7584D3933}"/>
          </ac:spMkLst>
        </pc:spChg>
        <pc:spChg chg="add mod">
          <ac:chgData name="Anna Saracco" userId="05e1d614-38c0-4335-ad4b-4867941f403b" providerId="ADAL" clId="{5E4297B3-70DA-46CE-9EBF-B0053B32FDB5}" dt="2025-02-04T11:41:45.192" v="802"/>
          <ac:spMkLst>
            <pc:docMk/>
            <pc:sldMk cId="1929617746" sldId="1731"/>
            <ac:spMk id="16" creationId="{F8D2365F-1DE0-43DD-8F1B-CC38D1A91C76}"/>
          </ac:spMkLst>
        </pc:spChg>
        <pc:spChg chg="add mod">
          <ac:chgData name="Anna Saracco" userId="05e1d614-38c0-4335-ad4b-4867941f403b" providerId="ADAL" clId="{5E4297B3-70DA-46CE-9EBF-B0053B32FDB5}" dt="2025-02-04T11:41:45.192" v="802"/>
          <ac:spMkLst>
            <pc:docMk/>
            <pc:sldMk cId="1929617746" sldId="1731"/>
            <ac:spMk id="22" creationId="{58540D0B-00F2-4F73-B3D6-7B201E7733A5}"/>
          </ac:spMkLst>
        </pc:spChg>
        <pc:picChg chg="add mod">
          <ac:chgData name="Anna Saracco" userId="05e1d614-38c0-4335-ad4b-4867941f403b" providerId="ADAL" clId="{5E4297B3-70DA-46CE-9EBF-B0053B32FDB5}" dt="2025-02-04T11:41:45.192" v="802"/>
          <ac:picMkLst>
            <pc:docMk/>
            <pc:sldMk cId="1929617746" sldId="1731"/>
            <ac:picMk id="18" creationId="{1B97646D-31A6-4C29-86EB-49463C739932}"/>
          </ac:picMkLst>
        </pc:picChg>
        <pc:picChg chg="add mod">
          <ac:chgData name="Anna Saracco" userId="05e1d614-38c0-4335-ad4b-4867941f403b" providerId="ADAL" clId="{5E4297B3-70DA-46CE-9EBF-B0053B32FDB5}" dt="2025-02-04T11:41:45.192" v="802"/>
          <ac:picMkLst>
            <pc:docMk/>
            <pc:sldMk cId="1929617746" sldId="1731"/>
            <ac:picMk id="20" creationId="{FBDA4689-0068-4BDD-AD28-C8F683A0081E}"/>
          </ac:picMkLst>
        </pc:picChg>
        <pc:cxnChg chg="add mod">
          <ac:chgData name="Anna Saracco" userId="05e1d614-38c0-4335-ad4b-4867941f403b" providerId="ADAL" clId="{5E4297B3-70DA-46CE-9EBF-B0053B32FDB5}" dt="2025-02-04T11:41:45.192" v="802"/>
          <ac:cxnSpMkLst>
            <pc:docMk/>
            <pc:sldMk cId="1929617746" sldId="1731"/>
            <ac:cxnSpMk id="23" creationId="{4C03E961-2B8D-4FB2-91AE-28171D266471}"/>
          </ac:cxnSpMkLst>
        </pc:cxnChg>
      </pc:sldChg>
      <pc:sldChg chg="addSp delSp modSp add mod">
        <pc:chgData name="Anna Saracco" userId="05e1d614-38c0-4335-ad4b-4867941f403b" providerId="ADAL" clId="{5E4297B3-70DA-46CE-9EBF-B0053B32FDB5}" dt="2025-02-04T11:44:08.545" v="815"/>
        <pc:sldMkLst>
          <pc:docMk/>
          <pc:sldMk cId="792173582" sldId="1732"/>
        </pc:sldMkLst>
        <pc:spChg chg="add mod">
          <ac:chgData name="Anna Saracco" userId="05e1d614-38c0-4335-ad4b-4867941f403b" providerId="ADAL" clId="{5E4297B3-70DA-46CE-9EBF-B0053B32FDB5}" dt="2025-02-04T11:44:08.545" v="815"/>
          <ac:spMkLst>
            <pc:docMk/>
            <pc:sldMk cId="792173582" sldId="1732"/>
            <ac:spMk id="2" creationId="{F8D2365F-1DE0-43DD-8F1B-CC38D1A91C76}"/>
          </ac:spMkLst>
        </pc:spChg>
        <pc:spChg chg="mod">
          <ac:chgData name="Anna Saracco" userId="05e1d614-38c0-4335-ad4b-4867941f403b" providerId="ADAL" clId="{5E4297B3-70DA-46CE-9EBF-B0053B32FDB5}" dt="2025-02-04T11:43:50.749" v="813" actId="1076"/>
          <ac:spMkLst>
            <pc:docMk/>
            <pc:sldMk cId="792173582" sldId="1732"/>
            <ac:spMk id="5" creationId="{1BBA4303-BDF7-A628-2716-B928FE7B1EAC}"/>
          </ac:spMkLst>
        </pc:spChg>
        <pc:spChg chg="add mod">
          <ac:chgData name="Anna Saracco" userId="05e1d614-38c0-4335-ad4b-4867941f403b" providerId="ADAL" clId="{5E4297B3-70DA-46CE-9EBF-B0053B32FDB5}" dt="2025-02-04T11:44:08.545" v="815"/>
          <ac:spMkLst>
            <pc:docMk/>
            <pc:sldMk cId="792173582" sldId="1732"/>
            <ac:spMk id="12" creationId="{5AD2AAFF-C195-44CC-865D-2F8D4DC5852F}"/>
          </ac:spMkLst>
        </pc:spChg>
        <pc:picChg chg="add mod">
          <ac:chgData name="Anna Saracco" userId="05e1d614-38c0-4335-ad4b-4867941f403b" providerId="ADAL" clId="{5E4297B3-70DA-46CE-9EBF-B0053B32FDB5}" dt="2025-02-04T11:44:08.545" v="815"/>
          <ac:picMkLst>
            <pc:docMk/>
            <pc:sldMk cId="792173582" sldId="1732"/>
            <ac:picMk id="3" creationId="{645ABC18-94BC-4E05-BD41-E23CDE69070B}"/>
          </ac:picMkLst>
        </pc:picChg>
        <pc:picChg chg="add mod">
          <ac:chgData name="Anna Saracco" userId="05e1d614-38c0-4335-ad4b-4867941f403b" providerId="ADAL" clId="{5E4297B3-70DA-46CE-9EBF-B0053B32FDB5}" dt="2025-02-04T11:44:08.545" v="815"/>
          <ac:picMkLst>
            <pc:docMk/>
            <pc:sldMk cId="792173582" sldId="1732"/>
            <ac:picMk id="4" creationId="{07C79CB4-4382-4D3A-B3B3-88EB23A20CBB}"/>
          </ac:picMkLst>
        </pc:picChg>
      </pc:sldChg>
      <pc:sldChg chg="addSp delSp modSp add mod modNotesTx">
        <pc:chgData name="Anna Saracco" userId="05e1d614-38c0-4335-ad4b-4867941f403b" providerId="ADAL" clId="{5E4297B3-70DA-46CE-9EBF-B0053B32FDB5}" dt="2025-02-04T11:49:10.028" v="840"/>
        <pc:sldMkLst>
          <pc:docMk/>
          <pc:sldMk cId="2700463282" sldId="1733"/>
        </pc:sldMkLst>
        <pc:spChg chg="mod">
          <ac:chgData name="Anna Saracco" userId="05e1d614-38c0-4335-ad4b-4867941f403b" providerId="ADAL" clId="{5E4297B3-70DA-46CE-9EBF-B0053B32FDB5}" dt="2025-02-04T11:45:35.487" v="831" actId="1076"/>
          <ac:spMkLst>
            <pc:docMk/>
            <pc:sldMk cId="2700463282" sldId="1733"/>
            <ac:spMk id="5" creationId="{93FBB79D-E869-7B4F-2FE5-17A11CE0F4C6}"/>
          </ac:spMkLst>
        </pc:spChg>
        <pc:spChg chg="add mod">
          <ac:chgData name="Anna Saracco" userId="05e1d614-38c0-4335-ad4b-4867941f403b" providerId="ADAL" clId="{5E4297B3-70DA-46CE-9EBF-B0053B32FDB5}" dt="2025-02-04T11:45:20.310" v="828"/>
          <ac:spMkLst>
            <pc:docMk/>
            <pc:sldMk cId="2700463282" sldId="1733"/>
            <ac:spMk id="13" creationId="{0C97E2D8-7DD6-483C-8FAD-E57D56C7C08F}"/>
          </ac:spMkLst>
        </pc:spChg>
        <pc:picChg chg="add mod">
          <ac:chgData name="Anna Saracco" userId="05e1d614-38c0-4335-ad4b-4867941f403b" providerId="ADAL" clId="{5E4297B3-70DA-46CE-9EBF-B0053B32FDB5}" dt="2025-02-04T11:45:20.310" v="828"/>
          <ac:picMkLst>
            <pc:docMk/>
            <pc:sldMk cId="2700463282" sldId="1733"/>
            <ac:picMk id="7" creationId="{915E4EF6-060D-4EF6-80F6-DD92E132840D}"/>
          </ac:picMkLst>
        </pc:picChg>
        <pc:picChg chg="add mod">
          <ac:chgData name="Anna Saracco" userId="05e1d614-38c0-4335-ad4b-4867941f403b" providerId="ADAL" clId="{5E4297B3-70DA-46CE-9EBF-B0053B32FDB5}" dt="2025-02-04T11:45:20.310" v="828"/>
          <ac:picMkLst>
            <pc:docMk/>
            <pc:sldMk cId="2700463282" sldId="1733"/>
            <ac:picMk id="10" creationId="{E643FE85-5106-4FB8-81B9-91A24219ED2C}"/>
          </ac:picMkLst>
        </pc:picChg>
        <pc:cxnChg chg="add mod">
          <ac:chgData name="Anna Saracco" userId="05e1d614-38c0-4335-ad4b-4867941f403b" providerId="ADAL" clId="{5E4297B3-70DA-46CE-9EBF-B0053B32FDB5}" dt="2025-02-04T11:45:20.310" v="828"/>
          <ac:cxnSpMkLst>
            <pc:docMk/>
            <pc:sldMk cId="2700463282" sldId="1733"/>
            <ac:cxnSpMk id="14" creationId="{F174E2B1-D789-44C3-A09B-8113F67E1320}"/>
          </ac:cxnSpMkLst>
        </pc:cxnChg>
        <pc:cxnChg chg="add mod">
          <ac:chgData name="Anna Saracco" userId="05e1d614-38c0-4335-ad4b-4867941f403b" providerId="ADAL" clId="{5E4297B3-70DA-46CE-9EBF-B0053B32FDB5}" dt="2025-02-04T11:45:20.310" v="828"/>
          <ac:cxnSpMkLst>
            <pc:docMk/>
            <pc:sldMk cId="2700463282" sldId="1733"/>
            <ac:cxnSpMk id="16" creationId="{0A1F59D7-43ED-48FD-90D4-CBDEB03508A0}"/>
          </ac:cxnSpMkLst>
        </pc:cxnChg>
      </pc:sldChg>
      <pc:sldMasterChg chg="del delSldLayout">
        <pc:chgData name="Anna Saracco" userId="05e1d614-38c0-4335-ad4b-4867941f403b" providerId="ADAL" clId="{5E4297B3-70DA-46CE-9EBF-B0053B32FDB5}" dt="2025-02-04T11:08:58.413" v="615" actId="47"/>
        <pc:sldMasterMkLst>
          <pc:docMk/>
          <pc:sldMasterMk cId="1345819016" sldId="2147484398"/>
        </pc:sldMasterMkLst>
        <pc:sldLayoutChg chg="del">
          <pc:chgData name="Anna Saracco" userId="05e1d614-38c0-4335-ad4b-4867941f403b" providerId="ADAL" clId="{5E4297B3-70DA-46CE-9EBF-B0053B32FDB5}" dt="2025-02-04T11:08:58.413" v="615" actId="47"/>
          <pc:sldLayoutMkLst>
            <pc:docMk/>
            <pc:sldMasterMk cId="1345819016" sldId="2147484398"/>
            <pc:sldLayoutMk cId="1600712414" sldId="2147484399"/>
          </pc:sldLayoutMkLst>
        </pc:sldLayoutChg>
        <pc:sldLayoutChg chg="del">
          <pc:chgData name="Anna Saracco" userId="05e1d614-38c0-4335-ad4b-4867941f403b" providerId="ADAL" clId="{5E4297B3-70DA-46CE-9EBF-B0053B32FDB5}" dt="2025-02-04T11:08:58.413" v="615" actId="47"/>
          <pc:sldLayoutMkLst>
            <pc:docMk/>
            <pc:sldMasterMk cId="1345819016" sldId="2147484398"/>
            <pc:sldLayoutMk cId="3733337257" sldId="2147484400"/>
          </pc:sldLayoutMkLst>
        </pc:sldLayoutChg>
        <pc:sldLayoutChg chg="del">
          <pc:chgData name="Anna Saracco" userId="05e1d614-38c0-4335-ad4b-4867941f403b" providerId="ADAL" clId="{5E4297B3-70DA-46CE-9EBF-B0053B32FDB5}" dt="2025-02-04T11:08:58.413" v="615" actId="47"/>
          <pc:sldLayoutMkLst>
            <pc:docMk/>
            <pc:sldMasterMk cId="1345819016" sldId="2147484398"/>
            <pc:sldLayoutMk cId="202419066" sldId="2147484401"/>
          </pc:sldLayoutMkLst>
        </pc:sldLayoutChg>
        <pc:sldLayoutChg chg="del">
          <pc:chgData name="Anna Saracco" userId="05e1d614-38c0-4335-ad4b-4867941f403b" providerId="ADAL" clId="{5E4297B3-70DA-46CE-9EBF-B0053B32FDB5}" dt="2025-02-04T11:08:58.413" v="615" actId="47"/>
          <pc:sldLayoutMkLst>
            <pc:docMk/>
            <pc:sldMasterMk cId="1345819016" sldId="2147484398"/>
            <pc:sldLayoutMk cId="2474716136" sldId="2147484402"/>
          </pc:sldLayoutMkLst>
        </pc:sldLayoutChg>
        <pc:sldLayoutChg chg="del">
          <pc:chgData name="Anna Saracco" userId="05e1d614-38c0-4335-ad4b-4867941f403b" providerId="ADAL" clId="{5E4297B3-70DA-46CE-9EBF-B0053B32FDB5}" dt="2025-02-04T11:08:58.413" v="615" actId="47"/>
          <pc:sldLayoutMkLst>
            <pc:docMk/>
            <pc:sldMasterMk cId="1345819016" sldId="2147484398"/>
            <pc:sldLayoutMk cId="1979893277" sldId="2147484403"/>
          </pc:sldLayoutMkLst>
        </pc:sldLayoutChg>
        <pc:sldLayoutChg chg="del">
          <pc:chgData name="Anna Saracco" userId="05e1d614-38c0-4335-ad4b-4867941f403b" providerId="ADAL" clId="{5E4297B3-70DA-46CE-9EBF-B0053B32FDB5}" dt="2025-02-04T11:08:58.413" v="615" actId="47"/>
          <pc:sldLayoutMkLst>
            <pc:docMk/>
            <pc:sldMasterMk cId="1345819016" sldId="2147484398"/>
            <pc:sldLayoutMk cId="1893713538" sldId="2147484404"/>
          </pc:sldLayoutMkLst>
        </pc:sldLayoutChg>
        <pc:sldLayoutChg chg="del">
          <pc:chgData name="Anna Saracco" userId="05e1d614-38c0-4335-ad4b-4867941f403b" providerId="ADAL" clId="{5E4297B3-70DA-46CE-9EBF-B0053B32FDB5}" dt="2025-02-04T11:08:58.413" v="615" actId="47"/>
          <pc:sldLayoutMkLst>
            <pc:docMk/>
            <pc:sldMasterMk cId="1345819016" sldId="2147484398"/>
            <pc:sldLayoutMk cId="2352140071" sldId="2147484405"/>
          </pc:sldLayoutMkLst>
        </pc:sldLayoutChg>
        <pc:sldLayoutChg chg="del">
          <pc:chgData name="Anna Saracco" userId="05e1d614-38c0-4335-ad4b-4867941f403b" providerId="ADAL" clId="{5E4297B3-70DA-46CE-9EBF-B0053B32FDB5}" dt="2025-02-04T11:08:58.413" v="615" actId="47"/>
          <pc:sldLayoutMkLst>
            <pc:docMk/>
            <pc:sldMasterMk cId="1345819016" sldId="2147484398"/>
            <pc:sldLayoutMk cId="641967353" sldId="2147484406"/>
          </pc:sldLayoutMkLst>
        </pc:sldLayoutChg>
        <pc:sldLayoutChg chg="del">
          <pc:chgData name="Anna Saracco" userId="05e1d614-38c0-4335-ad4b-4867941f403b" providerId="ADAL" clId="{5E4297B3-70DA-46CE-9EBF-B0053B32FDB5}" dt="2025-02-04T11:08:58.413" v="615" actId="47"/>
          <pc:sldLayoutMkLst>
            <pc:docMk/>
            <pc:sldMasterMk cId="1345819016" sldId="2147484398"/>
            <pc:sldLayoutMk cId="3865337537" sldId="2147484407"/>
          </pc:sldLayoutMkLst>
        </pc:sldLayoutChg>
        <pc:sldLayoutChg chg="del">
          <pc:chgData name="Anna Saracco" userId="05e1d614-38c0-4335-ad4b-4867941f403b" providerId="ADAL" clId="{5E4297B3-70DA-46CE-9EBF-B0053B32FDB5}" dt="2025-02-04T11:08:58.413" v="615" actId="47"/>
          <pc:sldLayoutMkLst>
            <pc:docMk/>
            <pc:sldMasterMk cId="1345819016" sldId="2147484398"/>
            <pc:sldLayoutMk cId="1461186024" sldId="2147484408"/>
          </pc:sldLayoutMkLst>
        </pc:sldLayoutChg>
        <pc:sldLayoutChg chg="del">
          <pc:chgData name="Anna Saracco" userId="05e1d614-38c0-4335-ad4b-4867941f403b" providerId="ADAL" clId="{5E4297B3-70DA-46CE-9EBF-B0053B32FDB5}" dt="2025-02-04T11:08:58.413" v="615" actId="47"/>
          <pc:sldLayoutMkLst>
            <pc:docMk/>
            <pc:sldMasterMk cId="1345819016" sldId="2147484398"/>
            <pc:sldLayoutMk cId="4070523345" sldId="2147484409"/>
          </pc:sldLayoutMkLst>
        </pc:sldLayoutChg>
        <pc:sldLayoutChg chg="del">
          <pc:chgData name="Anna Saracco" userId="05e1d614-38c0-4335-ad4b-4867941f403b" providerId="ADAL" clId="{5E4297B3-70DA-46CE-9EBF-B0053B32FDB5}" dt="2025-02-04T11:08:58.413" v="615" actId="47"/>
          <pc:sldLayoutMkLst>
            <pc:docMk/>
            <pc:sldMasterMk cId="1345819016" sldId="2147484398"/>
            <pc:sldLayoutMk cId="2734624292" sldId="2147484410"/>
          </pc:sldLayoutMkLst>
        </pc:sldLayoutChg>
        <pc:sldLayoutChg chg="del">
          <pc:chgData name="Anna Saracco" userId="05e1d614-38c0-4335-ad4b-4867941f403b" providerId="ADAL" clId="{5E4297B3-70DA-46CE-9EBF-B0053B32FDB5}" dt="2025-02-04T11:08:58.413" v="615" actId="47"/>
          <pc:sldLayoutMkLst>
            <pc:docMk/>
            <pc:sldMasterMk cId="1345819016" sldId="2147484398"/>
            <pc:sldLayoutMk cId="987348427" sldId="2147484411"/>
          </pc:sldLayoutMkLst>
        </pc:sldLayoutChg>
      </pc:sldMasterChg>
      <pc:sldMasterChg chg="del delSldLayout">
        <pc:chgData name="Anna Saracco" userId="05e1d614-38c0-4335-ad4b-4867941f403b" providerId="ADAL" clId="{5E4297B3-70DA-46CE-9EBF-B0053B32FDB5}" dt="2025-02-04T11:33:55.481" v="673" actId="47"/>
        <pc:sldMasterMkLst>
          <pc:docMk/>
          <pc:sldMasterMk cId="267249380" sldId="2147484412"/>
        </pc:sldMasterMkLst>
        <pc:sldLayoutChg chg="del">
          <pc:chgData name="Anna Saracco" userId="05e1d614-38c0-4335-ad4b-4867941f403b" providerId="ADAL" clId="{5E4297B3-70DA-46CE-9EBF-B0053B32FDB5}" dt="2025-02-04T11:33:55.481" v="673" actId="47"/>
          <pc:sldLayoutMkLst>
            <pc:docMk/>
            <pc:sldMasterMk cId="267249380" sldId="2147484412"/>
            <pc:sldLayoutMk cId="175042549" sldId="2147484413"/>
          </pc:sldLayoutMkLst>
        </pc:sldLayoutChg>
        <pc:sldLayoutChg chg="del">
          <pc:chgData name="Anna Saracco" userId="05e1d614-38c0-4335-ad4b-4867941f403b" providerId="ADAL" clId="{5E4297B3-70DA-46CE-9EBF-B0053B32FDB5}" dt="2025-02-04T11:33:55.481" v="673" actId="47"/>
          <pc:sldLayoutMkLst>
            <pc:docMk/>
            <pc:sldMasterMk cId="267249380" sldId="2147484412"/>
            <pc:sldLayoutMk cId="1090214114" sldId="2147484414"/>
          </pc:sldLayoutMkLst>
        </pc:sldLayoutChg>
        <pc:sldLayoutChg chg="del">
          <pc:chgData name="Anna Saracco" userId="05e1d614-38c0-4335-ad4b-4867941f403b" providerId="ADAL" clId="{5E4297B3-70DA-46CE-9EBF-B0053B32FDB5}" dt="2025-02-04T11:33:55.481" v="673" actId="47"/>
          <pc:sldLayoutMkLst>
            <pc:docMk/>
            <pc:sldMasterMk cId="267249380" sldId="2147484412"/>
            <pc:sldLayoutMk cId="80551175" sldId="2147484415"/>
          </pc:sldLayoutMkLst>
        </pc:sldLayoutChg>
        <pc:sldLayoutChg chg="del">
          <pc:chgData name="Anna Saracco" userId="05e1d614-38c0-4335-ad4b-4867941f403b" providerId="ADAL" clId="{5E4297B3-70DA-46CE-9EBF-B0053B32FDB5}" dt="2025-02-04T11:33:55.481" v="673" actId="47"/>
          <pc:sldLayoutMkLst>
            <pc:docMk/>
            <pc:sldMasterMk cId="267249380" sldId="2147484412"/>
            <pc:sldLayoutMk cId="3830747147" sldId="2147484416"/>
          </pc:sldLayoutMkLst>
        </pc:sldLayoutChg>
        <pc:sldLayoutChg chg="del">
          <pc:chgData name="Anna Saracco" userId="05e1d614-38c0-4335-ad4b-4867941f403b" providerId="ADAL" clId="{5E4297B3-70DA-46CE-9EBF-B0053B32FDB5}" dt="2025-02-04T11:33:55.481" v="673" actId="47"/>
          <pc:sldLayoutMkLst>
            <pc:docMk/>
            <pc:sldMasterMk cId="267249380" sldId="2147484412"/>
            <pc:sldLayoutMk cId="1691107924" sldId="2147484417"/>
          </pc:sldLayoutMkLst>
        </pc:sldLayoutChg>
        <pc:sldLayoutChg chg="del">
          <pc:chgData name="Anna Saracco" userId="05e1d614-38c0-4335-ad4b-4867941f403b" providerId="ADAL" clId="{5E4297B3-70DA-46CE-9EBF-B0053B32FDB5}" dt="2025-02-04T11:33:55.481" v="673" actId="47"/>
          <pc:sldLayoutMkLst>
            <pc:docMk/>
            <pc:sldMasterMk cId="267249380" sldId="2147484412"/>
            <pc:sldLayoutMk cId="3189078870" sldId="2147484418"/>
          </pc:sldLayoutMkLst>
        </pc:sldLayoutChg>
        <pc:sldLayoutChg chg="del">
          <pc:chgData name="Anna Saracco" userId="05e1d614-38c0-4335-ad4b-4867941f403b" providerId="ADAL" clId="{5E4297B3-70DA-46CE-9EBF-B0053B32FDB5}" dt="2025-02-04T11:33:55.481" v="673" actId="47"/>
          <pc:sldLayoutMkLst>
            <pc:docMk/>
            <pc:sldMasterMk cId="267249380" sldId="2147484412"/>
            <pc:sldLayoutMk cId="222391869" sldId="2147484419"/>
          </pc:sldLayoutMkLst>
        </pc:sldLayoutChg>
        <pc:sldLayoutChg chg="del">
          <pc:chgData name="Anna Saracco" userId="05e1d614-38c0-4335-ad4b-4867941f403b" providerId="ADAL" clId="{5E4297B3-70DA-46CE-9EBF-B0053B32FDB5}" dt="2025-02-04T11:33:55.481" v="673" actId="47"/>
          <pc:sldLayoutMkLst>
            <pc:docMk/>
            <pc:sldMasterMk cId="267249380" sldId="2147484412"/>
            <pc:sldLayoutMk cId="125580370" sldId="2147484420"/>
          </pc:sldLayoutMkLst>
        </pc:sldLayoutChg>
        <pc:sldLayoutChg chg="del">
          <pc:chgData name="Anna Saracco" userId="05e1d614-38c0-4335-ad4b-4867941f403b" providerId="ADAL" clId="{5E4297B3-70DA-46CE-9EBF-B0053B32FDB5}" dt="2025-02-04T11:33:55.481" v="673" actId="47"/>
          <pc:sldLayoutMkLst>
            <pc:docMk/>
            <pc:sldMasterMk cId="267249380" sldId="2147484412"/>
            <pc:sldLayoutMk cId="1956747279" sldId="2147484421"/>
          </pc:sldLayoutMkLst>
        </pc:sldLayoutChg>
      </pc:sldMasterChg>
      <pc:sldMasterChg chg="del delSldLayout">
        <pc:chgData name="Anna Saracco" userId="05e1d614-38c0-4335-ad4b-4867941f403b" providerId="ADAL" clId="{5E4297B3-70DA-46CE-9EBF-B0053B32FDB5}" dt="2025-02-04T11:45:39.644" v="832" actId="47"/>
        <pc:sldMasterMkLst>
          <pc:docMk/>
          <pc:sldMasterMk cId="2360680474" sldId="2147484422"/>
        </pc:sldMasterMkLst>
        <pc:sldLayoutChg chg="del">
          <pc:chgData name="Anna Saracco" userId="05e1d614-38c0-4335-ad4b-4867941f403b" providerId="ADAL" clId="{5E4297B3-70DA-46CE-9EBF-B0053B32FDB5}" dt="2025-02-04T11:45:39.644" v="832" actId="47"/>
          <pc:sldLayoutMkLst>
            <pc:docMk/>
            <pc:sldMasterMk cId="2360680474" sldId="2147484422"/>
            <pc:sldLayoutMk cId="1313459952" sldId="2147484423"/>
          </pc:sldLayoutMkLst>
        </pc:sldLayoutChg>
        <pc:sldLayoutChg chg="del">
          <pc:chgData name="Anna Saracco" userId="05e1d614-38c0-4335-ad4b-4867941f403b" providerId="ADAL" clId="{5E4297B3-70DA-46CE-9EBF-B0053B32FDB5}" dt="2025-02-04T11:45:39.644" v="832" actId="47"/>
          <pc:sldLayoutMkLst>
            <pc:docMk/>
            <pc:sldMasterMk cId="2360680474" sldId="2147484422"/>
            <pc:sldLayoutMk cId="3404158188" sldId="2147484424"/>
          </pc:sldLayoutMkLst>
        </pc:sldLayoutChg>
        <pc:sldLayoutChg chg="del">
          <pc:chgData name="Anna Saracco" userId="05e1d614-38c0-4335-ad4b-4867941f403b" providerId="ADAL" clId="{5E4297B3-70DA-46CE-9EBF-B0053B32FDB5}" dt="2025-02-04T11:45:39.644" v="832" actId="47"/>
          <pc:sldLayoutMkLst>
            <pc:docMk/>
            <pc:sldMasterMk cId="2360680474" sldId="2147484422"/>
            <pc:sldLayoutMk cId="3280511703" sldId="2147484425"/>
          </pc:sldLayoutMkLst>
        </pc:sldLayoutChg>
        <pc:sldLayoutChg chg="del">
          <pc:chgData name="Anna Saracco" userId="05e1d614-38c0-4335-ad4b-4867941f403b" providerId="ADAL" clId="{5E4297B3-70DA-46CE-9EBF-B0053B32FDB5}" dt="2025-02-04T11:45:39.644" v="832" actId="47"/>
          <pc:sldLayoutMkLst>
            <pc:docMk/>
            <pc:sldMasterMk cId="2360680474" sldId="2147484422"/>
            <pc:sldLayoutMk cId="2257939620" sldId="2147484426"/>
          </pc:sldLayoutMkLst>
        </pc:sldLayoutChg>
        <pc:sldLayoutChg chg="del">
          <pc:chgData name="Anna Saracco" userId="05e1d614-38c0-4335-ad4b-4867941f403b" providerId="ADAL" clId="{5E4297B3-70DA-46CE-9EBF-B0053B32FDB5}" dt="2025-02-04T11:45:39.644" v="832" actId="47"/>
          <pc:sldLayoutMkLst>
            <pc:docMk/>
            <pc:sldMasterMk cId="2360680474" sldId="2147484422"/>
            <pc:sldLayoutMk cId="2604634637" sldId="2147484427"/>
          </pc:sldLayoutMkLst>
        </pc:sldLayoutChg>
        <pc:sldLayoutChg chg="del">
          <pc:chgData name="Anna Saracco" userId="05e1d614-38c0-4335-ad4b-4867941f403b" providerId="ADAL" clId="{5E4297B3-70DA-46CE-9EBF-B0053B32FDB5}" dt="2025-02-04T11:45:39.644" v="832" actId="47"/>
          <pc:sldLayoutMkLst>
            <pc:docMk/>
            <pc:sldMasterMk cId="2360680474" sldId="2147484422"/>
            <pc:sldLayoutMk cId="2724977431" sldId="2147484428"/>
          </pc:sldLayoutMkLst>
        </pc:sldLayoutChg>
        <pc:sldLayoutChg chg="del">
          <pc:chgData name="Anna Saracco" userId="05e1d614-38c0-4335-ad4b-4867941f403b" providerId="ADAL" clId="{5E4297B3-70DA-46CE-9EBF-B0053B32FDB5}" dt="2025-02-04T11:45:39.644" v="832" actId="47"/>
          <pc:sldLayoutMkLst>
            <pc:docMk/>
            <pc:sldMasterMk cId="2360680474" sldId="2147484422"/>
            <pc:sldLayoutMk cId="3282288592" sldId="2147484429"/>
          </pc:sldLayoutMkLst>
        </pc:sldLayoutChg>
        <pc:sldLayoutChg chg="del">
          <pc:chgData name="Anna Saracco" userId="05e1d614-38c0-4335-ad4b-4867941f403b" providerId="ADAL" clId="{5E4297B3-70DA-46CE-9EBF-B0053B32FDB5}" dt="2025-02-04T11:45:39.644" v="832" actId="47"/>
          <pc:sldLayoutMkLst>
            <pc:docMk/>
            <pc:sldMasterMk cId="2360680474" sldId="2147484422"/>
            <pc:sldLayoutMk cId="2878407790" sldId="2147484430"/>
          </pc:sldLayoutMkLst>
        </pc:sldLayoutChg>
        <pc:sldLayoutChg chg="del">
          <pc:chgData name="Anna Saracco" userId="05e1d614-38c0-4335-ad4b-4867941f403b" providerId="ADAL" clId="{5E4297B3-70DA-46CE-9EBF-B0053B32FDB5}" dt="2025-02-04T11:45:39.644" v="832" actId="47"/>
          <pc:sldLayoutMkLst>
            <pc:docMk/>
            <pc:sldMasterMk cId="2360680474" sldId="2147484422"/>
            <pc:sldLayoutMk cId="2548004343" sldId="2147484431"/>
          </pc:sldLayoutMkLst>
        </pc:sldLayoutChg>
        <pc:sldLayoutChg chg="del">
          <pc:chgData name="Anna Saracco" userId="05e1d614-38c0-4335-ad4b-4867941f403b" providerId="ADAL" clId="{5E4297B3-70DA-46CE-9EBF-B0053B32FDB5}" dt="2025-02-04T11:45:39.644" v="832" actId="47"/>
          <pc:sldLayoutMkLst>
            <pc:docMk/>
            <pc:sldMasterMk cId="2360680474" sldId="2147484422"/>
            <pc:sldLayoutMk cId="3773724629" sldId="2147484432"/>
          </pc:sldLayoutMkLst>
        </pc:sldLayoutChg>
        <pc:sldLayoutChg chg="del">
          <pc:chgData name="Anna Saracco" userId="05e1d614-38c0-4335-ad4b-4867941f403b" providerId="ADAL" clId="{5E4297B3-70DA-46CE-9EBF-B0053B32FDB5}" dt="2025-02-04T11:45:39.644" v="832" actId="47"/>
          <pc:sldLayoutMkLst>
            <pc:docMk/>
            <pc:sldMasterMk cId="2360680474" sldId="2147484422"/>
            <pc:sldLayoutMk cId="2296846151" sldId="2147484433"/>
          </pc:sldLayoutMkLst>
        </pc:sldLayoutChg>
        <pc:sldLayoutChg chg="del">
          <pc:chgData name="Anna Saracco" userId="05e1d614-38c0-4335-ad4b-4867941f403b" providerId="ADAL" clId="{5E4297B3-70DA-46CE-9EBF-B0053B32FDB5}" dt="2025-02-04T11:45:39.644" v="832" actId="47"/>
          <pc:sldLayoutMkLst>
            <pc:docMk/>
            <pc:sldMasterMk cId="2360680474" sldId="2147484422"/>
            <pc:sldLayoutMk cId="3449784048" sldId="2147484434"/>
          </pc:sldLayoutMkLst>
        </pc:sldLayoutChg>
        <pc:sldLayoutChg chg="del">
          <pc:chgData name="Anna Saracco" userId="05e1d614-38c0-4335-ad4b-4867941f403b" providerId="ADAL" clId="{5E4297B3-70DA-46CE-9EBF-B0053B32FDB5}" dt="2025-02-04T11:45:39.644" v="832" actId="47"/>
          <pc:sldLayoutMkLst>
            <pc:docMk/>
            <pc:sldMasterMk cId="2360680474" sldId="2147484422"/>
            <pc:sldLayoutMk cId="3032443969" sldId="2147484435"/>
          </pc:sldLayoutMkLst>
        </pc:sldLayoutChg>
      </pc:sldMasterChg>
    </pc:docChg>
  </pc:docChgLst>
  <pc:docChgLst>
    <pc:chgData name="Bobae Lee" userId="1d5dd9aa-7bf8-46bb-9dbd-6ad3ddb11a9c" providerId="ADAL" clId="{882DC5D7-A083-354A-B7B7-70260E380AEF}"/>
    <pc:docChg chg="undo redo custSel modSld">
      <pc:chgData name="Bobae Lee" userId="1d5dd9aa-7bf8-46bb-9dbd-6ad3ddb11a9c" providerId="ADAL" clId="{882DC5D7-A083-354A-B7B7-70260E380AEF}" dt="2025-02-12T08:46:13.043" v="93" actId="1076"/>
      <pc:docMkLst>
        <pc:docMk/>
      </pc:docMkLst>
      <pc:sldChg chg="modSp mod">
        <pc:chgData name="Bobae Lee" userId="1d5dd9aa-7bf8-46bb-9dbd-6ad3ddb11a9c" providerId="ADAL" clId="{882DC5D7-A083-354A-B7B7-70260E380AEF}" dt="2025-02-12T08:39:47.868" v="17" actId="20577"/>
        <pc:sldMkLst>
          <pc:docMk/>
          <pc:sldMk cId="0" sldId="277"/>
        </pc:sldMkLst>
        <pc:spChg chg="mod">
          <ac:chgData name="Bobae Lee" userId="1d5dd9aa-7bf8-46bb-9dbd-6ad3ddb11a9c" providerId="ADAL" clId="{882DC5D7-A083-354A-B7B7-70260E380AEF}" dt="2025-02-12T08:39:47.868" v="17" actId="20577"/>
          <ac:spMkLst>
            <pc:docMk/>
            <pc:sldMk cId="0" sldId="277"/>
            <ac:spMk id="4" creationId="{4C762958-8EBA-353E-D615-3D09C48AFB83}"/>
          </ac:spMkLst>
        </pc:spChg>
      </pc:sldChg>
      <pc:sldChg chg="addSp delSp modSp mod">
        <pc:chgData name="Bobae Lee" userId="1d5dd9aa-7bf8-46bb-9dbd-6ad3ddb11a9c" providerId="ADAL" clId="{882DC5D7-A083-354A-B7B7-70260E380AEF}" dt="2025-02-12T08:46:13.043" v="93" actId="1076"/>
        <pc:sldMkLst>
          <pc:docMk/>
          <pc:sldMk cId="0" sldId="285"/>
        </pc:sldMkLst>
        <pc:picChg chg="add mod">
          <ac:chgData name="Bobae Lee" userId="1d5dd9aa-7bf8-46bb-9dbd-6ad3ddb11a9c" providerId="ADAL" clId="{882DC5D7-A083-354A-B7B7-70260E380AEF}" dt="2025-02-12T08:46:13.043" v="93" actId="1076"/>
          <ac:picMkLst>
            <pc:docMk/>
            <pc:sldMk cId="0" sldId="285"/>
            <ac:picMk id="3" creationId="{4D70EAD9-ED34-2E23-4C13-03DC260F2A05}"/>
          </ac:picMkLst>
        </pc:picChg>
        <pc:picChg chg="del">
          <ac:chgData name="Bobae Lee" userId="1d5dd9aa-7bf8-46bb-9dbd-6ad3ddb11a9c" providerId="ADAL" clId="{882DC5D7-A083-354A-B7B7-70260E380AEF}" dt="2025-02-12T08:46:03.752" v="88" actId="478"/>
          <ac:picMkLst>
            <pc:docMk/>
            <pc:sldMk cId="0" sldId="285"/>
            <ac:picMk id="10" creationId="{AF0E47EF-5A83-458C-1A81-DEA4624D0F54}"/>
          </ac:picMkLst>
        </pc:picChg>
      </pc:sldChg>
      <pc:sldChg chg="modSp mod">
        <pc:chgData name="Bobae Lee" userId="1d5dd9aa-7bf8-46bb-9dbd-6ad3ddb11a9c" providerId="ADAL" clId="{882DC5D7-A083-354A-B7B7-70260E380AEF}" dt="2025-02-06T07:40:44.483" v="13" actId="14100"/>
        <pc:sldMkLst>
          <pc:docMk/>
          <pc:sldMk cId="4002172060" sldId="1712"/>
        </pc:sldMkLst>
        <pc:spChg chg="mod">
          <ac:chgData name="Bobae Lee" userId="1d5dd9aa-7bf8-46bb-9dbd-6ad3ddb11a9c" providerId="ADAL" clId="{882DC5D7-A083-354A-B7B7-70260E380AEF}" dt="2025-02-06T07:40:44.483" v="13" actId="14100"/>
          <ac:spMkLst>
            <pc:docMk/>
            <pc:sldMk cId="4002172060" sldId="1712"/>
            <ac:spMk id="14" creationId="{C87B6D4A-3CAF-3F02-F3A7-768752EAFE2E}"/>
          </ac:spMkLst>
        </pc:spChg>
        <pc:spChg chg="mod">
          <ac:chgData name="Bobae Lee" userId="1d5dd9aa-7bf8-46bb-9dbd-6ad3ddb11a9c" providerId="ADAL" clId="{882DC5D7-A083-354A-B7B7-70260E380AEF}" dt="2025-02-06T07:40:40.497" v="12" actId="14100"/>
          <ac:spMkLst>
            <pc:docMk/>
            <pc:sldMk cId="4002172060" sldId="1712"/>
            <ac:spMk id="15" creationId="{5DA262FD-C2F5-4A42-9B9A-BE637D913F6C}"/>
          </ac:spMkLst>
        </pc:spChg>
      </pc:sldChg>
      <pc:sldChg chg="modSp mod">
        <pc:chgData name="Bobae Lee" userId="1d5dd9aa-7bf8-46bb-9dbd-6ad3ddb11a9c" providerId="ADAL" clId="{882DC5D7-A083-354A-B7B7-70260E380AEF}" dt="2025-02-12T08:40:56.229" v="26" actId="1076"/>
        <pc:sldMkLst>
          <pc:docMk/>
          <pc:sldMk cId="2585570977" sldId="1713"/>
        </pc:sldMkLst>
        <pc:spChg chg="mod">
          <ac:chgData name="Bobae Lee" userId="1d5dd9aa-7bf8-46bb-9dbd-6ad3ddb11a9c" providerId="ADAL" clId="{882DC5D7-A083-354A-B7B7-70260E380AEF}" dt="2025-02-06T07:40:19.376" v="10" actId="14100"/>
          <ac:spMkLst>
            <pc:docMk/>
            <pc:sldMk cId="2585570977" sldId="1713"/>
            <ac:spMk id="6" creationId="{B8686C0D-F961-4A8F-8E20-A51D0872AE37}"/>
          </ac:spMkLst>
        </pc:spChg>
        <pc:spChg chg="mod">
          <ac:chgData name="Bobae Lee" userId="1d5dd9aa-7bf8-46bb-9dbd-6ad3ddb11a9c" providerId="ADAL" clId="{882DC5D7-A083-354A-B7B7-70260E380AEF}" dt="2025-02-12T08:40:56.229" v="26" actId="1076"/>
          <ac:spMkLst>
            <pc:docMk/>
            <pc:sldMk cId="2585570977" sldId="1713"/>
            <ac:spMk id="18" creationId="{8B478740-0AF1-9299-1F6C-297C90DEC915}"/>
          </ac:spMkLst>
        </pc:spChg>
        <pc:spChg chg="mod">
          <ac:chgData name="Bobae Lee" userId="1d5dd9aa-7bf8-46bb-9dbd-6ad3ddb11a9c" providerId="ADAL" clId="{882DC5D7-A083-354A-B7B7-70260E380AEF}" dt="2025-02-12T08:40:56.229" v="26" actId="1076"/>
          <ac:spMkLst>
            <pc:docMk/>
            <pc:sldMk cId="2585570977" sldId="1713"/>
            <ac:spMk id="19" creationId="{E14554C0-C945-1CF1-C579-D237E7613D9E}"/>
          </ac:spMkLst>
        </pc:spChg>
        <pc:spChg chg="mod">
          <ac:chgData name="Bobae Lee" userId="1d5dd9aa-7bf8-46bb-9dbd-6ad3ddb11a9c" providerId="ADAL" clId="{882DC5D7-A083-354A-B7B7-70260E380AEF}" dt="2025-02-12T08:40:56.229" v="26" actId="1076"/>
          <ac:spMkLst>
            <pc:docMk/>
            <pc:sldMk cId="2585570977" sldId="1713"/>
            <ac:spMk id="20" creationId="{63292D39-5E72-9B16-9DD7-23F39911B9E7}"/>
          </ac:spMkLst>
        </pc:spChg>
        <pc:cxnChg chg="mod">
          <ac:chgData name="Bobae Lee" userId="1d5dd9aa-7bf8-46bb-9dbd-6ad3ddb11a9c" providerId="ADAL" clId="{882DC5D7-A083-354A-B7B7-70260E380AEF}" dt="2025-02-12T08:40:56.229" v="26" actId="1076"/>
          <ac:cxnSpMkLst>
            <pc:docMk/>
            <pc:sldMk cId="2585570977" sldId="1713"/>
            <ac:cxnSpMk id="22" creationId="{1F25BCB0-98EC-6AD2-2383-DB11E5F4DF06}"/>
          </ac:cxnSpMkLst>
        </pc:cxnChg>
        <pc:cxnChg chg="mod">
          <ac:chgData name="Bobae Lee" userId="1d5dd9aa-7bf8-46bb-9dbd-6ad3ddb11a9c" providerId="ADAL" clId="{882DC5D7-A083-354A-B7B7-70260E380AEF}" dt="2025-02-12T08:40:56.229" v="26" actId="1076"/>
          <ac:cxnSpMkLst>
            <pc:docMk/>
            <pc:sldMk cId="2585570977" sldId="1713"/>
            <ac:cxnSpMk id="26" creationId="{F529E6A4-F882-6478-1E00-C83A9363BC82}"/>
          </ac:cxnSpMkLst>
        </pc:cxnChg>
        <pc:cxnChg chg="mod">
          <ac:chgData name="Bobae Lee" userId="1d5dd9aa-7bf8-46bb-9dbd-6ad3ddb11a9c" providerId="ADAL" clId="{882DC5D7-A083-354A-B7B7-70260E380AEF}" dt="2025-02-12T08:40:18.922" v="21" actId="1076"/>
          <ac:cxnSpMkLst>
            <pc:docMk/>
            <pc:sldMk cId="2585570977" sldId="1713"/>
            <ac:cxnSpMk id="31" creationId="{A84390F5-F5B7-2A6E-E6FF-840A660E9C6F}"/>
          </ac:cxnSpMkLst>
        </pc:cxnChg>
      </pc:sldChg>
      <pc:sldChg chg="modSp mod">
        <pc:chgData name="Bobae Lee" userId="1d5dd9aa-7bf8-46bb-9dbd-6ad3ddb11a9c" providerId="ADAL" clId="{882DC5D7-A083-354A-B7B7-70260E380AEF}" dt="2025-02-06T07:39:37.358" v="1" actId="20577"/>
        <pc:sldMkLst>
          <pc:docMk/>
          <pc:sldMk cId="3437976977" sldId="1716"/>
        </pc:sldMkLst>
        <pc:spChg chg="mod">
          <ac:chgData name="Bobae Lee" userId="1d5dd9aa-7bf8-46bb-9dbd-6ad3ddb11a9c" providerId="ADAL" clId="{882DC5D7-A083-354A-B7B7-70260E380AEF}" dt="2025-02-06T07:39:29.165" v="0" actId="14100"/>
          <ac:spMkLst>
            <pc:docMk/>
            <pc:sldMk cId="3437976977" sldId="1716"/>
            <ac:spMk id="40" creationId="{0B4ECB74-2830-4CB8-BA6A-40EF87C344DC}"/>
          </ac:spMkLst>
        </pc:spChg>
        <pc:spChg chg="mod">
          <ac:chgData name="Bobae Lee" userId="1d5dd9aa-7bf8-46bb-9dbd-6ad3ddb11a9c" providerId="ADAL" clId="{882DC5D7-A083-354A-B7B7-70260E380AEF}" dt="2025-02-06T07:39:37.358" v="1" actId="20577"/>
          <ac:spMkLst>
            <pc:docMk/>
            <pc:sldMk cId="3437976977" sldId="1716"/>
            <ac:spMk id="44" creationId="{9ACE2325-CAF1-4BCF-395C-16018EA4D0DF}"/>
          </ac:spMkLst>
        </pc:spChg>
      </pc:sldChg>
      <pc:sldChg chg="modSp mod">
        <pc:chgData name="Bobae Lee" userId="1d5dd9aa-7bf8-46bb-9dbd-6ad3ddb11a9c" providerId="ADAL" clId="{882DC5D7-A083-354A-B7B7-70260E380AEF}" dt="2025-02-06T07:41:28.227" v="16" actId="1076"/>
        <pc:sldMkLst>
          <pc:docMk/>
          <pc:sldMk cId="2659187199" sldId="1717"/>
        </pc:sldMkLst>
        <pc:spChg chg="mod">
          <ac:chgData name="Bobae Lee" userId="1d5dd9aa-7bf8-46bb-9dbd-6ad3ddb11a9c" providerId="ADAL" clId="{882DC5D7-A083-354A-B7B7-70260E380AEF}" dt="2025-02-06T07:41:18.155" v="15" actId="20577"/>
          <ac:spMkLst>
            <pc:docMk/>
            <pc:sldMk cId="2659187199" sldId="1717"/>
            <ac:spMk id="3" creationId="{B204EFBF-20E1-7649-AA11-674A0307CDBA}"/>
          </ac:spMkLst>
        </pc:spChg>
        <pc:spChg chg="mod">
          <ac:chgData name="Bobae Lee" userId="1d5dd9aa-7bf8-46bb-9dbd-6ad3ddb11a9c" providerId="ADAL" clId="{882DC5D7-A083-354A-B7B7-70260E380AEF}" dt="2025-02-06T07:41:28.227" v="16" actId="1076"/>
          <ac:spMkLst>
            <pc:docMk/>
            <pc:sldMk cId="2659187199" sldId="1717"/>
            <ac:spMk id="11" creationId="{711971B1-79D1-EF4A-946B-BCECFC2CC98F}"/>
          </ac:spMkLst>
        </pc:spChg>
        <pc:spChg chg="mod">
          <ac:chgData name="Bobae Lee" userId="1d5dd9aa-7bf8-46bb-9dbd-6ad3ddb11a9c" providerId="ADAL" clId="{882DC5D7-A083-354A-B7B7-70260E380AEF}" dt="2025-02-06T07:41:28.227" v="16" actId="1076"/>
          <ac:spMkLst>
            <pc:docMk/>
            <pc:sldMk cId="2659187199" sldId="1717"/>
            <ac:spMk id="12" creationId="{18137190-193F-F74B-99F8-BEAF6A94C564}"/>
          </ac:spMkLst>
        </pc:spChg>
        <pc:spChg chg="mod">
          <ac:chgData name="Bobae Lee" userId="1d5dd9aa-7bf8-46bb-9dbd-6ad3ddb11a9c" providerId="ADAL" clId="{882DC5D7-A083-354A-B7B7-70260E380AEF}" dt="2025-02-06T07:40:58.657" v="14" actId="1076"/>
          <ac:spMkLst>
            <pc:docMk/>
            <pc:sldMk cId="2659187199" sldId="1717"/>
            <ac:spMk id="24" creationId="{28B5E87C-08AB-84D0-F802-8D32C0D91E96}"/>
          </ac:spMkLst>
        </pc:spChg>
      </pc:sldChg>
      <pc:sldChg chg="modSp mod">
        <pc:chgData name="Bobae Lee" userId="1d5dd9aa-7bf8-46bb-9dbd-6ad3ddb11a9c" providerId="ADAL" clId="{882DC5D7-A083-354A-B7B7-70260E380AEF}" dt="2025-02-12T08:41:38.298" v="30" actId="1076"/>
        <pc:sldMkLst>
          <pc:docMk/>
          <pc:sldMk cId="2943893731" sldId="1720"/>
        </pc:sldMkLst>
        <pc:picChg chg="mod modCrop">
          <ac:chgData name="Bobae Lee" userId="1d5dd9aa-7bf8-46bb-9dbd-6ad3ddb11a9c" providerId="ADAL" clId="{882DC5D7-A083-354A-B7B7-70260E380AEF}" dt="2025-02-12T08:41:38.298" v="30" actId="1076"/>
          <ac:picMkLst>
            <pc:docMk/>
            <pc:sldMk cId="2943893731" sldId="1720"/>
            <ac:picMk id="29" creationId="{7AA6B382-5C37-A2E4-152E-57D79DD9CAEB}"/>
          </ac:picMkLst>
        </pc:picChg>
      </pc:sldChg>
      <pc:sldChg chg="modSp mod">
        <pc:chgData name="Bobae Lee" userId="1d5dd9aa-7bf8-46bb-9dbd-6ad3ddb11a9c" providerId="ADAL" clId="{882DC5D7-A083-354A-B7B7-70260E380AEF}" dt="2025-02-12T08:41:52.745" v="32" actId="1076"/>
        <pc:sldMkLst>
          <pc:docMk/>
          <pc:sldMk cId="1779587311" sldId="1722"/>
        </pc:sldMkLst>
        <pc:picChg chg="mod">
          <ac:chgData name="Bobae Lee" userId="1d5dd9aa-7bf8-46bb-9dbd-6ad3ddb11a9c" providerId="ADAL" clId="{882DC5D7-A083-354A-B7B7-70260E380AEF}" dt="2025-02-12T08:41:52.745" v="32" actId="1076"/>
          <ac:picMkLst>
            <pc:docMk/>
            <pc:sldMk cId="1779587311" sldId="1722"/>
            <ac:picMk id="6" creationId="{6AE183CE-D915-4B85-E9DA-1728AB9D1C63}"/>
          </ac:picMkLst>
        </pc:picChg>
      </pc:sldChg>
      <pc:sldChg chg="addSp modSp mod">
        <pc:chgData name="Bobae Lee" userId="1d5dd9aa-7bf8-46bb-9dbd-6ad3ddb11a9c" providerId="ADAL" clId="{882DC5D7-A083-354A-B7B7-70260E380AEF}" dt="2025-02-12T08:42:35.940" v="40" actId="20577"/>
        <pc:sldMkLst>
          <pc:docMk/>
          <pc:sldMk cId="1318256301" sldId="1723"/>
        </pc:sldMkLst>
        <pc:spChg chg="mod">
          <ac:chgData name="Bobae Lee" userId="1d5dd9aa-7bf8-46bb-9dbd-6ad3ddb11a9c" providerId="ADAL" clId="{882DC5D7-A083-354A-B7B7-70260E380AEF}" dt="2025-02-12T08:42:35.940" v="40" actId="20577"/>
          <ac:spMkLst>
            <pc:docMk/>
            <pc:sldMk cId="1318256301" sldId="1723"/>
            <ac:spMk id="14" creationId="{1C0EADEC-FB3E-55CD-E3D9-3596AD670E3B}"/>
          </ac:spMkLst>
        </pc:spChg>
        <pc:grpChg chg="add mod">
          <ac:chgData name="Bobae Lee" userId="1d5dd9aa-7bf8-46bb-9dbd-6ad3ddb11a9c" providerId="ADAL" clId="{882DC5D7-A083-354A-B7B7-70260E380AEF}" dt="2025-02-12T08:42:22.939" v="39" actId="1076"/>
          <ac:grpSpMkLst>
            <pc:docMk/>
            <pc:sldMk cId="1318256301" sldId="1723"/>
            <ac:grpSpMk id="3" creationId="{6BDB299B-696D-6412-C093-A5C8B175A02E}"/>
          </ac:grpSpMkLst>
        </pc:grpChg>
        <pc:picChg chg="mod">
          <ac:chgData name="Bobae Lee" userId="1d5dd9aa-7bf8-46bb-9dbd-6ad3ddb11a9c" providerId="ADAL" clId="{882DC5D7-A083-354A-B7B7-70260E380AEF}" dt="2025-02-12T08:42:10.417" v="36" actId="14100"/>
          <ac:picMkLst>
            <pc:docMk/>
            <pc:sldMk cId="1318256301" sldId="1723"/>
            <ac:picMk id="2" creationId="{15FA8609-1F91-5D77-C88B-ADA9B9DA684B}"/>
          </ac:picMkLst>
        </pc:picChg>
        <pc:picChg chg="mod">
          <ac:chgData name="Bobae Lee" userId="1d5dd9aa-7bf8-46bb-9dbd-6ad3ddb11a9c" providerId="ADAL" clId="{882DC5D7-A083-354A-B7B7-70260E380AEF}" dt="2025-02-12T08:42:10.417" v="36" actId="14100"/>
          <ac:picMkLst>
            <pc:docMk/>
            <pc:sldMk cId="1318256301" sldId="1723"/>
            <ac:picMk id="4" creationId="{CECBB010-3EB4-4DBA-0F2A-16F79A82FA80}"/>
          </ac:picMkLst>
        </pc:picChg>
      </pc:sldChg>
      <pc:sldChg chg="modSp mod">
        <pc:chgData name="Bobae Lee" userId="1d5dd9aa-7bf8-46bb-9dbd-6ad3ddb11a9c" providerId="ADAL" clId="{882DC5D7-A083-354A-B7B7-70260E380AEF}" dt="2025-02-12T08:43:02.354" v="47" actId="20577"/>
        <pc:sldMkLst>
          <pc:docMk/>
          <pc:sldMk cId="3602409814" sldId="1724"/>
        </pc:sldMkLst>
        <pc:spChg chg="mod">
          <ac:chgData name="Bobae Lee" userId="1d5dd9aa-7bf8-46bb-9dbd-6ad3ddb11a9c" providerId="ADAL" clId="{882DC5D7-A083-354A-B7B7-70260E380AEF}" dt="2025-02-12T08:43:02.354" v="47" actId="20577"/>
          <ac:spMkLst>
            <pc:docMk/>
            <pc:sldMk cId="3602409814" sldId="1724"/>
            <ac:spMk id="3" creationId="{AC7D4534-558F-CB74-D4CD-442A2D0A0393}"/>
          </ac:spMkLst>
        </pc:spChg>
        <pc:spChg chg="mod">
          <ac:chgData name="Bobae Lee" userId="1d5dd9aa-7bf8-46bb-9dbd-6ad3ddb11a9c" providerId="ADAL" clId="{882DC5D7-A083-354A-B7B7-70260E380AEF}" dt="2025-02-12T08:42:50.560" v="44" actId="14100"/>
          <ac:spMkLst>
            <pc:docMk/>
            <pc:sldMk cId="3602409814" sldId="1724"/>
            <ac:spMk id="44" creationId="{60FAAE1C-C829-C0B7-C05A-A1643F975723}"/>
          </ac:spMkLst>
        </pc:spChg>
        <pc:grpChg chg="mod">
          <ac:chgData name="Bobae Lee" userId="1d5dd9aa-7bf8-46bb-9dbd-6ad3ddb11a9c" providerId="ADAL" clId="{882DC5D7-A083-354A-B7B7-70260E380AEF}" dt="2025-02-12T08:42:59.450" v="46" actId="1076"/>
          <ac:grpSpMkLst>
            <pc:docMk/>
            <pc:sldMk cId="3602409814" sldId="1724"/>
            <ac:grpSpMk id="5" creationId="{6839D480-0290-786A-FF15-4C3C390F7152}"/>
          </ac:grpSpMkLst>
        </pc:grpChg>
      </pc:sldChg>
      <pc:sldChg chg="modSp mod">
        <pc:chgData name="Bobae Lee" userId="1d5dd9aa-7bf8-46bb-9dbd-6ad3ddb11a9c" providerId="ADAL" clId="{882DC5D7-A083-354A-B7B7-70260E380AEF}" dt="2025-02-12T08:43:16.490" v="49" actId="1076"/>
        <pc:sldMkLst>
          <pc:docMk/>
          <pc:sldMk cId="3811037602" sldId="1725"/>
        </pc:sldMkLst>
        <pc:spChg chg="mod">
          <ac:chgData name="Bobae Lee" userId="1d5dd9aa-7bf8-46bb-9dbd-6ad3ddb11a9c" providerId="ADAL" clId="{882DC5D7-A083-354A-B7B7-70260E380AEF}" dt="2025-02-12T08:43:16.490" v="49" actId="1076"/>
          <ac:spMkLst>
            <pc:docMk/>
            <pc:sldMk cId="3811037602" sldId="1725"/>
            <ac:spMk id="132" creationId="{3F5F4E2D-56E0-2BE1-3DFC-CE784144D369}"/>
          </ac:spMkLst>
        </pc:spChg>
        <pc:picChg chg="mod">
          <ac:chgData name="Bobae Lee" userId="1d5dd9aa-7bf8-46bb-9dbd-6ad3ddb11a9c" providerId="ADAL" clId="{882DC5D7-A083-354A-B7B7-70260E380AEF}" dt="2025-02-12T08:43:09.994" v="48" actId="1076"/>
          <ac:picMkLst>
            <pc:docMk/>
            <pc:sldMk cId="3811037602" sldId="1725"/>
            <ac:picMk id="31" creationId="{E7DC704E-8A38-1543-A954-FD8C3FCFBA03}"/>
          </ac:picMkLst>
        </pc:picChg>
        <pc:picChg chg="mod">
          <ac:chgData name="Bobae Lee" userId="1d5dd9aa-7bf8-46bb-9dbd-6ad3ddb11a9c" providerId="ADAL" clId="{882DC5D7-A083-354A-B7B7-70260E380AEF}" dt="2025-02-12T08:43:09.994" v="48" actId="1076"/>
          <ac:picMkLst>
            <pc:docMk/>
            <pc:sldMk cId="3811037602" sldId="1725"/>
            <ac:picMk id="129" creationId="{01A57FB0-6608-43DB-16B5-7820FA123D90}"/>
          </ac:picMkLst>
        </pc:picChg>
      </pc:sldChg>
      <pc:sldChg chg="modSp mod">
        <pc:chgData name="Bobae Lee" userId="1d5dd9aa-7bf8-46bb-9dbd-6ad3ddb11a9c" providerId="ADAL" clId="{882DC5D7-A083-354A-B7B7-70260E380AEF}" dt="2025-02-12T08:43:23.210" v="50" actId="14100"/>
        <pc:sldMkLst>
          <pc:docMk/>
          <pc:sldMk cId="848951221" sldId="1726"/>
        </pc:sldMkLst>
        <pc:picChg chg="mod">
          <ac:chgData name="Bobae Lee" userId="1d5dd9aa-7bf8-46bb-9dbd-6ad3ddb11a9c" providerId="ADAL" clId="{882DC5D7-A083-354A-B7B7-70260E380AEF}" dt="2025-02-12T08:43:23.210" v="50" actId="14100"/>
          <ac:picMkLst>
            <pc:docMk/>
            <pc:sldMk cId="848951221" sldId="1726"/>
            <ac:picMk id="6" creationId="{888A5084-E623-F11F-4E27-54524DD2A133}"/>
          </ac:picMkLst>
        </pc:picChg>
      </pc:sldChg>
      <pc:sldChg chg="modSp mod">
        <pc:chgData name="Bobae Lee" userId="1d5dd9aa-7bf8-46bb-9dbd-6ad3ddb11a9c" providerId="ADAL" clId="{882DC5D7-A083-354A-B7B7-70260E380AEF}" dt="2025-02-12T08:43:34.620" v="53" actId="166"/>
        <pc:sldMkLst>
          <pc:docMk/>
          <pc:sldMk cId="775044027" sldId="1727"/>
        </pc:sldMkLst>
        <pc:spChg chg="mod">
          <ac:chgData name="Bobae Lee" userId="1d5dd9aa-7bf8-46bb-9dbd-6ad3ddb11a9c" providerId="ADAL" clId="{882DC5D7-A083-354A-B7B7-70260E380AEF}" dt="2025-02-12T08:43:34.620" v="53" actId="166"/>
          <ac:spMkLst>
            <pc:docMk/>
            <pc:sldMk cId="775044027" sldId="1727"/>
            <ac:spMk id="132" creationId="{673C04F6-C03A-F165-BDBE-1EE756C8C2D9}"/>
          </ac:spMkLst>
        </pc:spChg>
        <pc:picChg chg="mod">
          <ac:chgData name="Bobae Lee" userId="1d5dd9aa-7bf8-46bb-9dbd-6ad3ddb11a9c" providerId="ADAL" clId="{882DC5D7-A083-354A-B7B7-70260E380AEF}" dt="2025-02-12T08:43:28.515" v="51" actId="14100"/>
          <ac:picMkLst>
            <pc:docMk/>
            <pc:sldMk cId="775044027" sldId="1727"/>
            <ac:picMk id="4" creationId="{22897C1A-B26E-2350-81B7-D4E37EA3FEEC}"/>
          </ac:picMkLst>
        </pc:picChg>
      </pc:sldChg>
      <pc:sldChg chg="modSp mod">
        <pc:chgData name="Bobae Lee" userId="1d5dd9aa-7bf8-46bb-9dbd-6ad3ddb11a9c" providerId="ADAL" clId="{882DC5D7-A083-354A-B7B7-70260E380AEF}" dt="2025-02-12T08:43:58.281" v="57" actId="1076"/>
        <pc:sldMkLst>
          <pc:docMk/>
          <pc:sldMk cId="2592803661" sldId="1728"/>
        </pc:sldMkLst>
        <pc:picChg chg="mod">
          <ac:chgData name="Bobae Lee" userId="1d5dd9aa-7bf8-46bb-9dbd-6ad3ddb11a9c" providerId="ADAL" clId="{882DC5D7-A083-354A-B7B7-70260E380AEF}" dt="2025-02-12T08:43:58.281" v="57" actId="1076"/>
          <ac:picMkLst>
            <pc:docMk/>
            <pc:sldMk cId="2592803661" sldId="1728"/>
            <ac:picMk id="2" creationId="{8C7015D1-7A80-9DD9-064C-B53273872529}"/>
          </ac:picMkLst>
        </pc:picChg>
      </pc:sldChg>
      <pc:sldChg chg="addSp modSp mod">
        <pc:chgData name="Bobae Lee" userId="1d5dd9aa-7bf8-46bb-9dbd-6ad3ddb11a9c" providerId="ADAL" clId="{882DC5D7-A083-354A-B7B7-70260E380AEF}" dt="2025-02-12T08:44:51.666" v="72" actId="1076"/>
        <pc:sldMkLst>
          <pc:docMk/>
          <pc:sldMk cId="193640142" sldId="1730"/>
        </pc:sldMkLst>
        <pc:spChg chg="mod">
          <ac:chgData name="Bobae Lee" userId="1d5dd9aa-7bf8-46bb-9dbd-6ad3ddb11a9c" providerId="ADAL" clId="{882DC5D7-A083-354A-B7B7-70260E380AEF}" dt="2025-02-12T08:44:51.666" v="72" actId="1076"/>
          <ac:spMkLst>
            <pc:docMk/>
            <pc:sldMk cId="193640142" sldId="1730"/>
            <ac:spMk id="5" creationId="{D45E0E5A-B995-D521-6F83-FD93465FA437}"/>
          </ac:spMkLst>
        </pc:spChg>
        <pc:spChg chg="mod">
          <ac:chgData name="Bobae Lee" userId="1d5dd9aa-7bf8-46bb-9dbd-6ad3ddb11a9c" providerId="ADAL" clId="{882DC5D7-A083-354A-B7B7-70260E380AEF}" dt="2025-02-12T08:44:35.497" v="67" actId="1076"/>
          <ac:spMkLst>
            <pc:docMk/>
            <pc:sldMk cId="193640142" sldId="1730"/>
            <ac:spMk id="28" creationId="{13EC2D96-8D33-4F6B-8E77-A0FFA1CEEFA1}"/>
          </ac:spMkLst>
        </pc:spChg>
        <pc:grpChg chg="add mod">
          <ac:chgData name="Bobae Lee" userId="1d5dd9aa-7bf8-46bb-9dbd-6ad3ddb11a9c" providerId="ADAL" clId="{882DC5D7-A083-354A-B7B7-70260E380AEF}" dt="2025-02-12T08:44:39.863" v="69" actId="1076"/>
          <ac:grpSpMkLst>
            <pc:docMk/>
            <pc:sldMk cId="193640142" sldId="1730"/>
            <ac:grpSpMk id="3" creationId="{25AD2FE1-EE9E-5F11-F78C-81D193959E38}"/>
          </ac:grpSpMkLst>
        </pc:grpChg>
        <pc:picChg chg="mod">
          <ac:chgData name="Bobae Lee" userId="1d5dd9aa-7bf8-46bb-9dbd-6ad3ddb11a9c" providerId="ADAL" clId="{882DC5D7-A083-354A-B7B7-70260E380AEF}" dt="2025-02-12T08:44:35.497" v="67" actId="1076"/>
          <ac:picMkLst>
            <pc:docMk/>
            <pc:sldMk cId="193640142" sldId="1730"/>
            <ac:picMk id="2" creationId="{10776348-5259-48FF-BE9F-87272CA18EA4}"/>
          </ac:picMkLst>
        </pc:picChg>
        <pc:picChg chg="mod">
          <ac:chgData name="Bobae Lee" userId="1d5dd9aa-7bf8-46bb-9dbd-6ad3ddb11a9c" providerId="ADAL" clId="{882DC5D7-A083-354A-B7B7-70260E380AEF}" dt="2025-02-12T08:44:20.617" v="62" actId="14100"/>
          <ac:picMkLst>
            <pc:docMk/>
            <pc:sldMk cId="193640142" sldId="1730"/>
            <ac:picMk id="7" creationId="{EC054456-8254-4D0F-904C-ADF18EE15930}"/>
          </ac:picMkLst>
        </pc:picChg>
        <pc:cxnChg chg="mod">
          <ac:chgData name="Bobae Lee" userId="1d5dd9aa-7bf8-46bb-9dbd-6ad3ddb11a9c" providerId="ADAL" clId="{882DC5D7-A083-354A-B7B7-70260E380AEF}" dt="2025-02-12T08:44:43.925" v="71" actId="1076"/>
          <ac:cxnSpMkLst>
            <pc:docMk/>
            <pc:sldMk cId="193640142" sldId="1730"/>
            <ac:cxnSpMk id="32" creationId="{DC8591F7-429B-4127-A7F3-0E38C83C9820}"/>
          </ac:cxnSpMkLst>
        </pc:cxnChg>
      </pc:sldChg>
      <pc:sldChg chg="modSp mod">
        <pc:chgData name="Bobae Lee" userId="1d5dd9aa-7bf8-46bb-9dbd-6ad3ddb11a9c" providerId="ADAL" clId="{882DC5D7-A083-354A-B7B7-70260E380AEF}" dt="2025-02-12T08:45:25.417" v="79" actId="14100"/>
        <pc:sldMkLst>
          <pc:docMk/>
          <pc:sldMk cId="1929617746" sldId="1731"/>
        </pc:sldMkLst>
        <pc:spChg chg="mod">
          <ac:chgData name="Bobae Lee" userId="1d5dd9aa-7bf8-46bb-9dbd-6ad3ddb11a9c" providerId="ADAL" clId="{882DC5D7-A083-354A-B7B7-70260E380AEF}" dt="2025-02-12T08:44:55.688" v="73" actId="1076"/>
          <ac:spMkLst>
            <pc:docMk/>
            <pc:sldMk cId="1929617746" sldId="1731"/>
            <ac:spMk id="5" creationId="{81CC5AB7-54EB-3921-3D86-7DB7584D3933}"/>
          </ac:spMkLst>
        </pc:spChg>
        <pc:spChg chg="mod">
          <ac:chgData name="Bobae Lee" userId="1d5dd9aa-7bf8-46bb-9dbd-6ad3ddb11a9c" providerId="ADAL" clId="{882DC5D7-A083-354A-B7B7-70260E380AEF}" dt="2025-02-12T08:45:12.113" v="76" actId="1076"/>
          <ac:spMkLst>
            <pc:docMk/>
            <pc:sldMk cId="1929617746" sldId="1731"/>
            <ac:spMk id="16" creationId="{F8D2365F-1DE0-43DD-8F1B-CC38D1A91C76}"/>
          </ac:spMkLst>
        </pc:spChg>
        <pc:picChg chg="mod modCrop">
          <ac:chgData name="Bobae Lee" userId="1d5dd9aa-7bf8-46bb-9dbd-6ad3ddb11a9c" providerId="ADAL" clId="{882DC5D7-A083-354A-B7B7-70260E380AEF}" dt="2025-02-12T08:45:07.403" v="75" actId="732"/>
          <ac:picMkLst>
            <pc:docMk/>
            <pc:sldMk cId="1929617746" sldId="1731"/>
            <ac:picMk id="18" creationId="{1B97646D-31A6-4C29-86EB-49463C739932}"/>
          </ac:picMkLst>
        </pc:picChg>
        <pc:picChg chg="mod">
          <ac:chgData name="Bobae Lee" userId="1d5dd9aa-7bf8-46bb-9dbd-6ad3ddb11a9c" providerId="ADAL" clId="{882DC5D7-A083-354A-B7B7-70260E380AEF}" dt="2025-02-12T08:45:25.417" v="79" actId="14100"/>
          <ac:picMkLst>
            <pc:docMk/>
            <pc:sldMk cId="1929617746" sldId="1731"/>
            <ac:picMk id="20" creationId="{FBDA4689-0068-4BDD-AD28-C8F683A0081E}"/>
          </ac:picMkLst>
        </pc:picChg>
        <pc:cxnChg chg="mod">
          <ac:chgData name="Bobae Lee" userId="1d5dd9aa-7bf8-46bb-9dbd-6ad3ddb11a9c" providerId="ADAL" clId="{882DC5D7-A083-354A-B7B7-70260E380AEF}" dt="2025-02-12T08:45:21.550" v="78" actId="14100"/>
          <ac:cxnSpMkLst>
            <pc:docMk/>
            <pc:sldMk cId="1929617746" sldId="1731"/>
            <ac:cxnSpMk id="23" creationId="{4C03E961-2B8D-4FB2-91AE-28171D266471}"/>
          </ac:cxnSpMkLst>
        </pc:cxnChg>
      </pc:sldChg>
      <pc:sldChg chg="modSp mod">
        <pc:chgData name="Bobae Lee" userId="1d5dd9aa-7bf8-46bb-9dbd-6ad3ddb11a9c" providerId="ADAL" clId="{882DC5D7-A083-354A-B7B7-70260E380AEF}" dt="2025-02-12T08:45:37.704" v="81" actId="1076"/>
        <pc:sldMkLst>
          <pc:docMk/>
          <pc:sldMk cId="792173582" sldId="1732"/>
        </pc:sldMkLst>
        <pc:picChg chg="mod">
          <ac:chgData name="Bobae Lee" userId="1d5dd9aa-7bf8-46bb-9dbd-6ad3ddb11a9c" providerId="ADAL" clId="{882DC5D7-A083-354A-B7B7-70260E380AEF}" dt="2025-02-12T08:45:37.704" v="81" actId="1076"/>
          <ac:picMkLst>
            <pc:docMk/>
            <pc:sldMk cId="792173582" sldId="1732"/>
            <ac:picMk id="4" creationId="{07C79CB4-4382-4D3A-B3B3-88EB23A20CBB}"/>
          </ac:picMkLst>
        </pc:picChg>
      </pc:sldChg>
      <pc:sldChg chg="modSp mod">
        <pc:chgData name="Bobae Lee" userId="1d5dd9aa-7bf8-46bb-9dbd-6ad3ddb11a9c" providerId="ADAL" clId="{882DC5D7-A083-354A-B7B7-70260E380AEF}" dt="2025-02-12T08:45:59.427" v="87" actId="14100"/>
        <pc:sldMkLst>
          <pc:docMk/>
          <pc:sldMk cId="2700463282" sldId="1733"/>
        </pc:sldMkLst>
        <pc:picChg chg="mod">
          <ac:chgData name="Bobae Lee" userId="1d5dd9aa-7bf8-46bb-9dbd-6ad3ddb11a9c" providerId="ADAL" clId="{882DC5D7-A083-354A-B7B7-70260E380AEF}" dt="2025-02-12T08:45:46.401" v="84" actId="14100"/>
          <ac:picMkLst>
            <pc:docMk/>
            <pc:sldMk cId="2700463282" sldId="1733"/>
            <ac:picMk id="10" creationId="{E643FE85-5106-4FB8-81B9-91A24219ED2C}"/>
          </ac:picMkLst>
        </pc:picChg>
        <pc:cxnChg chg="mod">
          <ac:chgData name="Bobae Lee" userId="1d5dd9aa-7bf8-46bb-9dbd-6ad3ddb11a9c" providerId="ADAL" clId="{882DC5D7-A083-354A-B7B7-70260E380AEF}" dt="2025-02-12T08:45:59.427" v="87" actId="14100"/>
          <ac:cxnSpMkLst>
            <pc:docMk/>
            <pc:sldMk cId="2700463282" sldId="1733"/>
            <ac:cxnSpMk id="14" creationId="{F174E2B1-D789-44C3-A09B-8113F67E1320}"/>
          </ac:cxnSpMkLst>
        </pc:cxnChg>
        <pc:cxnChg chg="mod">
          <ac:chgData name="Bobae Lee" userId="1d5dd9aa-7bf8-46bb-9dbd-6ad3ddb11a9c" providerId="ADAL" clId="{882DC5D7-A083-354A-B7B7-70260E380AEF}" dt="2025-02-12T08:45:52.433" v="85" actId="14100"/>
          <ac:cxnSpMkLst>
            <pc:docMk/>
            <pc:sldMk cId="2700463282" sldId="1733"/>
            <ac:cxnSpMk id="16" creationId="{0A1F59D7-43ED-48FD-90D4-CBDEB03508A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6B9E5F7-8FCD-4054-A513-C8DA9F208B7C}" type="datetimeFigureOut">
              <a:rPr lang="en-US"/>
              <a:pPr>
                <a:defRPr/>
              </a:pPr>
              <a:t>2/12/25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9FAA7D6-0FB5-4E6A-BAFD-6F97B02B17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038DB91-11D5-406B-A0D2-795228E649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.or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200" b="1" dirty="0">
                <a:latin typeface="Bahnschrift SemiBold SemiConden" panose="020B0502040204020203" pitchFamily="34" charset="0"/>
              </a:rPr>
              <a:t>Discussion areas</a:t>
            </a:r>
          </a:p>
          <a:p>
            <a:pPr marL="457200" indent="-457200">
              <a:buAutoNum type="arabicPeriod"/>
              <a:defRPr/>
            </a:pPr>
            <a:r>
              <a:rPr lang="en-US" sz="1200" b="1" dirty="0">
                <a:latin typeface="Bahnschrift SemiBold SemiConden" panose="020B0502040204020203" pitchFamily="34" charset="0"/>
              </a:rPr>
              <a:t>Urban observatory network activities</a:t>
            </a:r>
          </a:p>
          <a:p>
            <a:pPr marL="457200" indent="-457200">
              <a:buAutoNum type="arabicPeriod"/>
              <a:defRPr/>
            </a:pPr>
            <a:r>
              <a:rPr lang="en-US" sz="1200" b="1" dirty="0">
                <a:latin typeface="Bahnschrift SemiBold SemiConden" panose="020B0502040204020203" pitchFamily="34" charset="0"/>
              </a:rPr>
              <a:t>Urban observatories supporting SDG 11+ monitoring and reporting</a:t>
            </a:r>
          </a:p>
          <a:p>
            <a:pPr marL="457200" indent="-457200">
              <a:buAutoNum type="arabicPeriod"/>
              <a:defRPr/>
            </a:pPr>
            <a:r>
              <a:rPr lang="en-US" sz="1200" b="1" dirty="0">
                <a:latin typeface="Bahnschrift SemiBold SemiConden" panose="020B0502040204020203" pitchFamily="34" charset="0"/>
              </a:rPr>
              <a:t>Urban observatories certification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1200" b="1" dirty="0">
                <a:latin typeface="Bahnschrift SemiBold SemiConden" panose="020B0502040204020203" pitchFamily="34" charset="0"/>
              </a:rPr>
              <a:t>GUO network management and related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8DB91-11D5-406B-A0D2-795228E649B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984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Detailed indicator methodological and step by step documents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8DB91-11D5-406B-A0D2-795228E649B3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439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GPSP data outlet - coming soon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8DB91-11D5-406B-A0D2-795228E649B3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655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8DB91-11D5-406B-A0D2-795228E649B3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24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8DB91-11D5-406B-A0D2-795228E649B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659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process is non-linear and includes many considerations and overlapping steps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8DB91-11D5-406B-A0D2-795228E649B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107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8DB91-11D5-406B-A0D2-795228E649B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389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rgbClr val="0000FF"/>
                </a:solidFill>
              </a:rPr>
              <a:t>Mission and Vision</a:t>
            </a:r>
            <a:endParaRPr lang="en-GB"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i="1" dirty="0">
                <a:solidFill>
                  <a:schemeClr val="dk1"/>
                </a:solidFill>
              </a:rPr>
              <a:t>Mission</a:t>
            </a:r>
            <a:r>
              <a:rPr lang="en-GB" dirty="0">
                <a:solidFill>
                  <a:schemeClr val="dk1"/>
                </a:solidFill>
              </a:rPr>
              <a:t>: Organize all the world’s public data making it universally accessible and useful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i="1" dirty="0">
                <a:solidFill>
                  <a:schemeClr val="dk1"/>
                </a:solidFill>
              </a:rPr>
              <a:t>Vision</a:t>
            </a:r>
            <a:r>
              <a:rPr lang="en-GB" dirty="0">
                <a:solidFill>
                  <a:schemeClr val="dk1"/>
                </a:solidFill>
              </a:rPr>
              <a:t>: Empower every person (KOF, employee, decision maker, general public) to make better, responsible, data aware decisions</a:t>
            </a: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 dirty="0">
                <a:solidFill>
                  <a:schemeClr val="dk1"/>
                </a:solidFill>
              </a:rPr>
              <a:t>Bold: by having every organization adopt a federated, interoperable Data Commons instance that gets their data streams in </a:t>
            </a:r>
            <a:r>
              <a:rPr lang="en-GB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Schema.org</a:t>
            </a:r>
            <a:r>
              <a:rPr lang="en-GB" dirty="0">
                <a:solidFill>
                  <a:schemeClr val="dk1"/>
                </a:solidFill>
              </a:rPr>
              <a:t> formats</a:t>
            </a: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 dirty="0">
                <a:solidFill>
                  <a:schemeClr val="dk1"/>
                </a:solidFill>
              </a:rPr>
              <a:t>Responsible: With a T&amp;S lens that those decisions are responsibly driven.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8DB91-11D5-406B-A0D2-795228E649B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092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8DB91-11D5-406B-A0D2-795228E649B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74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8DB91-11D5-406B-A0D2-795228E649B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912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has: </a:t>
            </a:r>
          </a:p>
          <a:p>
            <a:pPr marL="171450" indent="-171450">
              <a:buFontTx/>
              <a:buChar char="-"/>
            </a:pPr>
            <a:r>
              <a:rPr lang="en-US" dirty="0"/>
              <a:t>Links to other data resources such as EO toolkit and Global Municipal Database</a:t>
            </a:r>
          </a:p>
          <a:p>
            <a:pPr marL="171450" indent="-171450">
              <a:buFontTx/>
              <a:buChar char="-"/>
            </a:pPr>
            <a:r>
              <a:rPr lang="en-US" dirty="0"/>
              <a:t>Latest statistical facts and upcoming data related trainings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8DB91-11D5-406B-A0D2-795228E649B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723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organized by incremental thematic categories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8DB91-11D5-406B-A0D2-795228E649B3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89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06626"/>
            <a:ext cx="10363200" cy="1146175"/>
          </a:xfrm>
        </p:spPr>
        <p:txBody>
          <a:bodyPr/>
          <a:lstStyle>
            <a:lvl1pPr algn="ctr">
              <a:defRPr sz="3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POWERPOINT PRESENTATION TITLE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429000"/>
            <a:ext cx="8534400" cy="609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6792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600" y="6381750"/>
            <a:ext cx="1219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AF96D16-F5B1-4796-8E46-28E23E1DCE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88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1"/>
            <a:ext cx="27432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1"/>
            <a:ext cx="80264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600" y="6381750"/>
            <a:ext cx="1219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F7F2507-BDB9-4A9C-B9B7-4A21A1D066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428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66801"/>
            <a:ext cx="5384800" cy="5059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1"/>
            <a:ext cx="5384800" cy="5059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600" y="6381750"/>
            <a:ext cx="1219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401846-A023-4C73-A073-4954D1B57D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245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66801"/>
            <a:ext cx="5384800" cy="5059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066800"/>
            <a:ext cx="5384800" cy="2452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71889"/>
            <a:ext cx="5384800" cy="245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600" y="6381750"/>
            <a:ext cx="1219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F5777C0-0FB7-4409-8C47-C8AA27F800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195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1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65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20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76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10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2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600" y="6381750"/>
            <a:ext cx="1219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BC8E463-FD1A-42B3-9F0E-11F28BF766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956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16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89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88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3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77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48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28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04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70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2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600" y="6381750"/>
            <a:ext cx="1219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AE9AFA-EEF3-4880-B069-35512E4207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877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05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22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78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455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67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8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1"/>
            <a:ext cx="53848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1"/>
            <a:ext cx="53848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600" y="6381750"/>
            <a:ext cx="1219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B720AB8-0E12-414F-A054-D4B06C5257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91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600" y="6381750"/>
            <a:ext cx="1219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8DAA83F-03AE-4388-80A9-33C3D25F50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85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600" y="6381750"/>
            <a:ext cx="1219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7D41705-251A-4C1A-9E2F-E7EDEEDFAF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32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78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600" y="6381750"/>
            <a:ext cx="1219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6FBB800-C75E-48C6-A229-F9326D3247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46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600" y="6381750"/>
            <a:ext cx="1219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912A927-AA0B-4192-A66B-32DEEE9BE6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37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Enter Heading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1"/>
            <a:ext cx="10972800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00B39C-E44A-A4FD-388A-F83B6213DD89}"/>
              </a:ext>
            </a:extLst>
          </p:cNvPr>
          <p:cNvSpPr/>
          <p:nvPr userDrawn="1"/>
        </p:nvSpPr>
        <p:spPr bwMode="auto">
          <a:xfrm>
            <a:off x="688932" y="835068"/>
            <a:ext cx="845507" cy="146139"/>
          </a:xfrm>
          <a:prstGeom prst="rect">
            <a:avLst/>
          </a:prstGeom>
          <a:solidFill>
            <a:srgbClr val="00B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  <p:sldLayoutId id="2147484373" r:id="rId12"/>
    <p:sldLayoutId id="214748437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8DB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8DB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8DB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8DB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98DB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98DB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98DB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98DB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ahnschrift Light SemiCondensed" panose="020B0502040204020203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5000"/>
        <a:buChar char="o"/>
        <a:defRPr sz="2000">
          <a:solidFill>
            <a:schemeClr val="tx1"/>
          </a:solidFill>
          <a:latin typeface="Bahnschrift Light SemiCondensed" panose="020B0502040204020203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–"/>
        <a:defRPr sz="2000">
          <a:solidFill>
            <a:schemeClr val="tx1"/>
          </a:solidFill>
          <a:latin typeface="Bahnschrift Light SemiCondensed" panose="020B0502040204020203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E4058153-1352-FEBB-516F-EBAA313252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33973" h="10287000">
                <a:moveTo>
                  <a:pt x="0" y="0"/>
                </a:moveTo>
                <a:lnTo>
                  <a:pt x="18233973" y="0"/>
                </a:lnTo>
                <a:lnTo>
                  <a:pt x="1823397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2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B6B86670-9937-9F8E-1303-FD93A7DE7EF9}"/>
              </a:ext>
            </a:extLst>
          </p:cNvPr>
          <p:cNvGrpSpPr/>
          <p:nvPr userDrawn="1"/>
        </p:nvGrpSpPr>
        <p:grpSpPr>
          <a:xfrm>
            <a:off x="1180720" y="712368"/>
            <a:ext cx="10033761" cy="5618746"/>
            <a:chOff x="0" y="-9525"/>
            <a:chExt cx="5393810" cy="3020448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6F036F6F-A26B-19EB-B391-948C86FB274A}"/>
                </a:ext>
              </a:extLst>
            </p:cNvPr>
            <p:cNvSpPr/>
            <p:nvPr userDrawn="1"/>
          </p:nvSpPr>
          <p:spPr>
            <a:xfrm>
              <a:off x="0" y="0"/>
              <a:ext cx="5393810" cy="3010923"/>
            </a:xfrm>
            <a:custGeom>
              <a:avLst/>
              <a:gdLst/>
              <a:ahLst/>
              <a:cxnLst/>
              <a:rect l="l" t="t" r="r" b="b"/>
              <a:pathLst>
                <a:path w="5393810" h="3010923">
                  <a:moveTo>
                    <a:pt x="0" y="0"/>
                  </a:moveTo>
                  <a:lnTo>
                    <a:pt x="5393810" y="0"/>
                  </a:lnTo>
                  <a:lnTo>
                    <a:pt x="5393810" y="3010923"/>
                  </a:lnTo>
                  <a:lnTo>
                    <a:pt x="0" y="30109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200"/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679711AB-2346-5537-6D50-8E8894E196B9}"/>
                </a:ext>
              </a:extLst>
            </p:cNvPr>
            <p:cNvSpPr txBox="1"/>
            <p:nvPr userDrawn="1"/>
          </p:nvSpPr>
          <p:spPr>
            <a:xfrm>
              <a:off x="0" y="-9525"/>
              <a:ext cx="5393810" cy="3020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329"/>
                </a:lnSpc>
              </a:pPr>
              <a:endParaRPr sz="1200"/>
            </a:p>
          </p:txBody>
        </p:sp>
      </p:grpSp>
    </p:spTree>
    <p:extLst>
      <p:ext uri="{BB962C8B-B14F-4D97-AF65-F5344CB8AC3E}">
        <p14:creationId xmlns:p14="http://schemas.microsoft.com/office/powerpoint/2010/main" val="16629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>
            <a:extLst>
              <a:ext uri="{FF2B5EF4-FFF2-40B4-BE49-F238E27FC236}">
                <a16:creationId xmlns:a16="http://schemas.microsoft.com/office/drawing/2014/main" id="{6C6E040E-91A2-297B-BEA0-D82598FB621A}"/>
              </a:ext>
            </a:extLst>
          </p:cNvPr>
          <p:cNvSpPr/>
          <p:nvPr userDrawn="1"/>
        </p:nvSpPr>
        <p:spPr>
          <a:xfrm>
            <a:off x="-18026" y="6172200"/>
            <a:ext cx="12155982" cy="685800"/>
          </a:xfrm>
          <a:custGeom>
            <a:avLst/>
            <a:gdLst/>
            <a:ahLst/>
            <a:cxnLst/>
            <a:rect l="l" t="t" r="r" b="b"/>
            <a:pathLst>
              <a:path w="18233973" h="10328462">
                <a:moveTo>
                  <a:pt x="0" y="0"/>
                </a:moveTo>
                <a:lnTo>
                  <a:pt x="18233973" y="0"/>
                </a:lnTo>
                <a:lnTo>
                  <a:pt x="18233973" y="10328462"/>
                </a:lnTo>
                <a:lnTo>
                  <a:pt x="0" y="10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9B6ECD9A-3086-80EE-9A23-3CD04A164769}"/>
              </a:ext>
            </a:extLst>
          </p:cNvPr>
          <p:cNvSpPr/>
          <p:nvPr userDrawn="1"/>
        </p:nvSpPr>
        <p:spPr>
          <a:xfrm>
            <a:off x="0" y="0"/>
            <a:ext cx="12393399" cy="654050"/>
          </a:xfrm>
          <a:custGeom>
            <a:avLst/>
            <a:gdLst/>
            <a:ahLst/>
            <a:cxnLst/>
            <a:rect l="l" t="t" r="r" b="b"/>
            <a:pathLst>
              <a:path w="18590098" h="8367957">
                <a:moveTo>
                  <a:pt x="0" y="0"/>
                </a:moveTo>
                <a:lnTo>
                  <a:pt x="18590098" y="0"/>
                </a:lnTo>
                <a:lnTo>
                  <a:pt x="18590098" y="8367957"/>
                </a:lnTo>
                <a:lnTo>
                  <a:pt x="0" y="8367957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200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A94183BF-C2D9-674F-60FF-74DCDC51F78C}"/>
              </a:ext>
            </a:extLst>
          </p:cNvPr>
          <p:cNvSpPr/>
          <p:nvPr userDrawn="1"/>
        </p:nvSpPr>
        <p:spPr>
          <a:xfrm>
            <a:off x="2553885" y="6172200"/>
            <a:ext cx="9638115" cy="685800"/>
          </a:xfrm>
          <a:custGeom>
            <a:avLst/>
            <a:gdLst/>
            <a:ahLst/>
            <a:cxnLst/>
            <a:rect l="l" t="t" r="r" b="b"/>
            <a:pathLst>
              <a:path w="14457173" h="1028700">
                <a:moveTo>
                  <a:pt x="0" y="0"/>
                </a:moveTo>
                <a:lnTo>
                  <a:pt x="14457173" y="0"/>
                </a:lnTo>
                <a:lnTo>
                  <a:pt x="1445717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36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://www.gcro.ac.za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tanga.cityobservatory.or.tz/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hyperlink" Target="https://tanga.cityobservatory.or.tz/" TargetMode="Externa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hyperlink" Target="https://portal.marsad-buridah.com/Pages/2/101/Hom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anga.cityobservatory.or.tz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5.png"/><Relationship Id="rId4" Type="http://schemas.openxmlformats.org/officeDocument/2006/relationships/hyperlink" Target="https://data.unhabitat.org/pages/urban-observatori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507896" y="979956"/>
            <a:ext cx="4570095" cy="41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 eaLnBrk="1" fontAlgn="auto" hangingPunct="1">
              <a:lnSpc>
                <a:spcPts val="3543"/>
              </a:lnSpc>
              <a:spcAft>
                <a:spcPts val="0"/>
              </a:spcAft>
            </a:pPr>
            <a:r>
              <a:rPr lang="en-US" sz="253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Deep Dive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59911" y="4553755"/>
            <a:ext cx="4419600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eaLnBrk="1" fontAlgn="auto" hangingPunct="1">
              <a:lnSpc>
                <a:spcPts val="345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2B4E5"/>
                </a:solidFill>
                <a:latin typeface="Quicksand Bold" panose="020B0604020202020204" charset="0"/>
              </a:rPr>
              <a:t>Robert Ndugwa</a:t>
            </a:r>
            <a:endParaRPr lang="en-US" sz="2400" b="1" dirty="0">
              <a:solidFill>
                <a:srgbClr val="02B4E5"/>
              </a:solidFill>
              <a:latin typeface="Quicksand Bold" panose="020B0604020202020204" charset="0"/>
              <a:ea typeface="Quicksand Bold"/>
              <a:cs typeface="Quicksand Bold"/>
              <a:sym typeface="Quicksand Bold"/>
            </a:endParaRPr>
          </a:p>
          <a:p>
            <a:pPr algn="ctr"/>
            <a:r>
              <a:rPr lang="en-US" sz="2000" dirty="0">
                <a:solidFill>
                  <a:srgbClr val="3F3F3F"/>
                </a:solidFill>
                <a:latin typeface="Quicksand Bold" panose="020B0604020202020204" charset="0"/>
              </a:rPr>
              <a:t>Chief, Data and Analytics Unit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011680" y="2002962"/>
            <a:ext cx="8371840" cy="2182802"/>
            <a:chOff x="0" y="0"/>
            <a:chExt cx="1352899" cy="399885"/>
          </a:xfrm>
          <a:solidFill>
            <a:srgbClr val="ED293B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52899" cy="399885"/>
            </a:xfrm>
            <a:custGeom>
              <a:avLst/>
              <a:gdLst/>
              <a:ahLst/>
              <a:cxnLst/>
              <a:rect l="l" t="t" r="r" b="b"/>
              <a:pathLst>
                <a:path w="1352899" h="399885">
                  <a:moveTo>
                    <a:pt x="0" y="0"/>
                  </a:moveTo>
                  <a:lnTo>
                    <a:pt x="1352899" y="0"/>
                  </a:lnTo>
                  <a:lnTo>
                    <a:pt x="1352899" y="399885"/>
                  </a:lnTo>
                  <a:lnTo>
                    <a:pt x="0" y="39988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6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352899" cy="44751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 eaLnBrk="1" fontAlgn="auto" hangingPunct="1">
                <a:lnSpc>
                  <a:spcPts val="1099"/>
                </a:lnSpc>
                <a:spcBef>
                  <a:spcPts val="0"/>
                </a:spcBef>
                <a:spcAft>
                  <a:spcPts val="0"/>
                </a:spcAft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595153" y="2002962"/>
            <a:ext cx="7204894" cy="18785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0" dirty="0">
                <a:solidFill>
                  <a:schemeClr val="bg1"/>
                </a:solidFill>
                <a:effectLst/>
                <a:latin typeface="inherit"/>
              </a:rPr>
              <a:t>Harnessing Data for Urban Insights: Observatories and the Urban Monitoring Framework (UMF)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 </a:t>
            </a:r>
            <a:endParaRPr lang="en-US" sz="36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0524E52-C4F0-1A2A-7734-F9A5834DAB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706" y="5455744"/>
            <a:ext cx="1680576" cy="5276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B9E27-76A5-787A-5617-B48013B6B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459BAAAE-341F-A2C8-917D-4A10B5CB4CA6}"/>
              </a:ext>
            </a:extLst>
          </p:cNvPr>
          <p:cNvSpPr txBox="1"/>
          <p:nvPr/>
        </p:nvSpPr>
        <p:spPr>
          <a:xfrm>
            <a:off x="524104" y="866899"/>
            <a:ext cx="108804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800" b="1" kern="0" dirty="0">
                <a:latin typeface="Quicksand Bold" panose="020B0604020202020204" charset="0"/>
                <a:ea typeface="Google Sans Medium"/>
                <a:cs typeface="Google Sans Medium"/>
                <a:sym typeface="Google Sans Medium"/>
              </a:rPr>
              <a:t>Why the Global Urban Monitoring Framework</a:t>
            </a:r>
          </a:p>
        </p:txBody>
      </p:sp>
      <p:sp>
        <p:nvSpPr>
          <p:cNvPr id="964" name="Google Shape;964;p167"/>
          <p:cNvSpPr txBox="1"/>
          <p:nvPr/>
        </p:nvSpPr>
        <p:spPr>
          <a:xfrm>
            <a:off x="593767" y="1382000"/>
            <a:ext cx="6383200" cy="30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31789" defTabSz="121917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Google Sans"/>
              <a:buChar char="✓"/>
            </a:pPr>
            <a:r>
              <a:rPr lang="en" sz="2000" kern="0" dirty="0">
                <a:solidFill>
                  <a:srgbClr val="3F3F3F"/>
                </a:solidFill>
                <a:latin typeface="Quicksand Bold" panose="020B0604020202020204" charset="0"/>
                <a:ea typeface="Google Sans"/>
                <a:cs typeface="Google Sans"/>
                <a:sym typeface="Google Sans"/>
              </a:rPr>
              <a:t>Many of the big challenges we face — climate change, increasing inequities, epidemics of diabetes — </a:t>
            </a:r>
            <a:r>
              <a:rPr lang="en" sz="2000" b="1" kern="0" dirty="0">
                <a:solidFill>
                  <a:srgbClr val="3F3F3F"/>
                </a:solidFill>
                <a:latin typeface="Quicksand Bold" panose="020B0604020202020204" charset="0"/>
                <a:ea typeface="Google Sans"/>
                <a:cs typeface="Google Sans"/>
                <a:sym typeface="Google Sans"/>
              </a:rPr>
              <a:t>will need deep, holistic insights</a:t>
            </a:r>
            <a:r>
              <a:rPr lang="en" sz="2000" kern="0" dirty="0">
                <a:solidFill>
                  <a:srgbClr val="3F3F3F"/>
                </a:solidFill>
                <a:latin typeface="Quicksand Bold" panose="020B0604020202020204" charset="0"/>
                <a:ea typeface="Google Sans"/>
                <a:cs typeface="Google Sans"/>
                <a:sym typeface="Google Sans"/>
              </a:rPr>
              <a:t> (data) to solve for urban areas.</a:t>
            </a:r>
            <a:endParaRPr sz="2000" kern="0" dirty="0">
              <a:solidFill>
                <a:srgbClr val="3F3F3F"/>
              </a:solidFill>
              <a:latin typeface="Quicksand Bold" panose="020B0604020202020204" charset="0"/>
              <a:ea typeface="Google Sans"/>
              <a:cs typeface="Google Sans"/>
              <a:sym typeface="Google Sans"/>
            </a:endParaRPr>
          </a:p>
          <a:p>
            <a:pPr defTabSz="121917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2000" kern="0" dirty="0">
              <a:solidFill>
                <a:srgbClr val="595959"/>
              </a:solidFill>
              <a:latin typeface="Quicksand Bold" panose="020B0604020202020204" charset="0"/>
              <a:ea typeface="Google Sans"/>
              <a:cs typeface="Google Sans"/>
              <a:sym typeface="Google Sans"/>
            </a:endParaRPr>
          </a:p>
          <a:p>
            <a:pPr marL="609585" indent="-431789" defTabSz="121917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51B3"/>
              </a:buClr>
              <a:buSzPts val="1500"/>
              <a:buFont typeface="Google Sans"/>
              <a:buChar char="✓"/>
            </a:pPr>
            <a:r>
              <a:rPr lang="en" sz="2000" b="1" kern="0" dirty="0">
                <a:solidFill>
                  <a:srgbClr val="0651B3"/>
                </a:solidFill>
                <a:latin typeface="Quicksand Bold" panose="020B0604020202020204" charset="0"/>
                <a:ea typeface="Google Sans"/>
                <a:cs typeface="Google Sans"/>
                <a:sym typeface="Google Sans"/>
              </a:rPr>
              <a:t>Complex challenges don't get solved with a single data source</a:t>
            </a:r>
            <a:endParaRPr sz="2000" b="1" kern="0" dirty="0">
              <a:solidFill>
                <a:srgbClr val="0651B3"/>
              </a:solidFill>
              <a:latin typeface="Quicksand Bold" panose="020B0604020202020204" charset="0"/>
              <a:ea typeface="Google Sans"/>
              <a:cs typeface="Google Sans"/>
              <a:sym typeface="Google Sans"/>
            </a:endParaRPr>
          </a:p>
          <a:p>
            <a:pPr defTabSz="121917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2000" b="1" kern="0" dirty="0">
              <a:solidFill>
                <a:srgbClr val="0651B3"/>
              </a:solidFill>
              <a:latin typeface="Quicksand Bold" panose="020B0604020202020204" charset="0"/>
              <a:ea typeface="Google Sans"/>
              <a:cs typeface="Google Sans"/>
              <a:sym typeface="Google Sans"/>
            </a:endParaRPr>
          </a:p>
          <a:p>
            <a:pPr marL="609585" indent="-431789" defTabSz="121917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Google Sans"/>
              <a:buChar char="✓"/>
            </a:pPr>
            <a:r>
              <a:rPr lang="en" sz="2000" b="1" kern="0" dirty="0">
                <a:solidFill>
                  <a:srgbClr val="3F3F3F"/>
                </a:solidFill>
                <a:latin typeface="Quicksand Bold" panose="020B0604020202020204" charset="0"/>
                <a:ea typeface="Google Sans"/>
                <a:cs typeface="Google Sans"/>
                <a:sym typeface="Google Sans"/>
              </a:rPr>
              <a:t>Data fragmentation</a:t>
            </a:r>
            <a:r>
              <a:rPr lang="en" sz="2000" kern="0" dirty="0">
                <a:solidFill>
                  <a:srgbClr val="3F3F3F"/>
                </a:solidFill>
                <a:latin typeface="Quicksand Bold" panose="020B0604020202020204" charset="0"/>
                <a:ea typeface="Google Sans"/>
                <a:cs typeface="Google Sans"/>
                <a:sym typeface="Google Sans"/>
              </a:rPr>
              <a:t> gets in the way of being used to make a big difference.</a:t>
            </a:r>
            <a:endParaRPr sz="2000" kern="0" dirty="0">
              <a:solidFill>
                <a:srgbClr val="3F3F3F"/>
              </a:solidFill>
              <a:latin typeface="Quicksand Bold" panose="020B0604020202020204" charset="0"/>
              <a:ea typeface="Google Sans"/>
              <a:cs typeface="Google Sans"/>
              <a:sym typeface="Google Sans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2000" kern="0" dirty="0">
              <a:solidFill>
                <a:srgbClr val="000000"/>
              </a:solidFill>
              <a:latin typeface="Quicksand Bold" panose="020B060402020202020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65" name="Google Shape;965;p16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533" y="2352992"/>
            <a:ext cx="4152965" cy="307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167"/>
          <p:cNvSpPr txBox="1"/>
          <p:nvPr/>
        </p:nvSpPr>
        <p:spPr>
          <a:xfrm>
            <a:off x="7266730" y="1382000"/>
            <a:ext cx="4401166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kern="0" dirty="0">
                <a:solidFill>
                  <a:srgbClr val="3F3F3F"/>
                </a:solidFill>
                <a:latin typeface="Quicksand Bold" panose="020B0604020202020204" charset="0"/>
                <a:ea typeface="Google Sans"/>
                <a:cs typeface="Google Sans"/>
                <a:sym typeface="Google Sans"/>
              </a:rPr>
              <a:t>Climate change in cities • Example</a:t>
            </a:r>
            <a:endParaRPr sz="1867" kern="0" dirty="0">
              <a:solidFill>
                <a:srgbClr val="3F3F3F"/>
              </a:solidFill>
              <a:latin typeface="Quicksand Bold" panose="020B0604020202020204" charset="0"/>
              <a:cs typeface="Arial"/>
              <a:sym typeface="Arial"/>
            </a:endParaRPr>
          </a:p>
        </p:txBody>
      </p:sp>
      <p:cxnSp>
        <p:nvCxnSpPr>
          <p:cNvPr id="967" name="Google Shape;967;p167"/>
          <p:cNvCxnSpPr/>
          <p:nvPr/>
        </p:nvCxnSpPr>
        <p:spPr>
          <a:xfrm>
            <a:off x="7378133" y="3467"/>
            <a:ext cx="18400" cy="68544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7530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07FA8-D5CF-996F-A968-A565B4E78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diagram of a city&#10;&#10;Description automatically generated">
            <a:extLst>
              <a:ext uri="{FF2B5EF4-FFF2-40B4-BE49-F238E27FC236}">
                <a16:creationId xmlns:a16="http://schemas.microsoft.com/office/drawing/2014/main" id="{7AA6B382-5C37-A2E4-152E-57D79DD9CA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376" y="1401095"/>
            <a:ext cx="10800520" cy="4763731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C66B180E-4332-1E8F-7121-1B4B7E889D10}"/>
              </a:ext>
            </a:extLst>
          </p:cNvPr>
          <p:cNvSpPr txBox="1"/>
          <p:nvPr/>
        </p:nvSpPr>
        <p:spPr>
          <a:xfrm>
            <a:off x="524104" y="866899"/>
            <a:ext cx="108804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US" sz="2800" b="1" dirty="0">
                <a:latin typeface="Quicksand Bold" panose="020B0604020202020204" charset="0"/>
                <a:ea typeface="Calibri"/>
                <a:cs typeface="Calibri"/>
              </a:rPr>
              <a:t>The Global Urban Monitoring Framework </a:t>
            </a:r>
            <a:endParaRPr lang="en-GB" sz="2800" b="1" kern="0" dirty="0">
              <a:latin typeface="Quicksand Bold" panose="020B0604020202020204" charset="0"/>
              <a:ea typeface="Google Sans Medium"/>
              <a:cs typeface="Google Sans Medium"/>
              <a:sym typeface="Google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43893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22C07-3FDA-03C3-D962-4036DC655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11DB41FC-1A22-4335-CDCC-21EA51A1D0F1}"/>
              </a:ext>
            </a:extLst>
          </p:cNvPr>
          <p:cNvSpPr txBox="1"/>
          <p:nvPr/>
        </p:nvSpPr>
        <p:spPr>
          <a:xfrm>
            <a:off x="333604" y="738013"/>
            <a:ext cx="10880496" cy="4825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Quicksand Bold" panose="020B0604020202020204"/>
              </a:rPr>
              <a:t>The UMF helps link monitoring to local actions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32323"/>
              </a:solidFill>
              <a:effectLst/>
              <a:uLnTx/>
              <a:uFillTx/>
              <a:latin typeface="Quicksand Bold" panose="020B0604020202020204"/>
            </a:endParaRP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7D71B2FD-4832-B469-A4F5-B85402C21902}"/>
              </a:ext>
            </a:extLst>
          </p:cNvPr>
          <p:cNvSpPr/>
          <p:nvPr/>
        </p:nvSpPr>
        <p:spPr>
          <a:xfrm>
            <a:off x="4917926" y="2943225"/>
            <a:ext cx="2348121" cy="1228725"/>
          </a:xfrm>
          <a:prstGeom prst="leftRightArrow">
            <a:avLst/>
          </a:prstGeom>
          <a:solidFill>
            <a:srgbClr val="0070C0">
              <a:alpha val="10000"/>
            </a:srgbClr>
          </a:solidFill>
          <a:ln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685198-C464-A301-A173-143C35674481}"/>
              </a:ext>
            </a:extLst>
          </p:cNvPr>
          <p:cNvSpPr txBox="1"/>
          <p:nvPr/>
        </p:nvSpPr>
        <p:spPr>
          <a:xfrm>
            <a:off x="3961208" y="3244334"/>
            <a:ext cx="4369533" cy="6591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Gaps &amp; Actions </a:t>
            </a: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Identification</a:t>
            </a:r>
          </a:p>
        </p:txBody>
      </p:sp>
      <p:pic>
        <p:nvPicPr>
          <p:cNvPr id="4" name="Picture 3" descr="A circular chart with different colored circles&#10;&#10;Description automatically generated">
            <a:extLst>
              <a:ext uri="{FF2B5EF4-FFF2-40B4-BE49-F238E27FC236}">
                <a16:creationId xmlns:a16="http://schemas.microsoft.com/office/drawing/2014/main" id="{95F9875A-24EA-8F9F-22A6-BB248BDC95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0" y="1347408"/>
            <a:ext cx="4883655" cy="462280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5" name="Picture 4" descr="A circular chart with different colored squares&#10;&#10;Description automatically generated">
            <a:extLst>
              <a:ext uri="{FF2B5EF4-FFF2-40B4-BE49-F238E27FC236}">
                <a16:creationId xmlns:a16="http://schemas.microsoft.com/office/drawing/2014/main" id="{88C0FFC6-9B3A-6EC4-3252-D63022AEE6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075" y="1350721"/>
            <a:ext cx="4881539" cy="462280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74756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CDFD2-8A8D-5EB3-5AF3-73D8DB7E6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hematic&#10;&#10;Description automatically generated">
            <a:extLst>
              <a:ext uri="{FF2B5EF4-FFF2-40B4-BE49-F238E27FC236}">
                <a16:creationId xmlns:a16="http://schemas.microsoft.com/office/drawing/2014/main" id="{6AE183CE-D915-4B85-E9DA-1728AB9D1C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396" y="1017381"/>
            <a:ext cx="8426912" cy="5092197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24B23CA4-01FC-EB61-902B-4D6AE5E31697}"/>
              </a:ext>
            </a:extLst>
          </p:cNvPr>
          <p:cNvSpPr txBox="1"/>
          <p:nvPr/>
        </p:nvSpPr>
        <p:spPr>
          <a:xfrm>
            <a:off x="333604" y="534813"/>
            <a:ext cx="10880496" cy="4825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85800">
              <a:lnSpc>
                <a:spcPct val="120000"/>
              </a:lnSpc>
              <a:defRPr sz="3600" b="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232323"/>
                </a:solidFill>
                <a:latin typeface="Quicksand Bold" panose="020B0604020202020204"/>
              </a:rPr>
              <a:t>The UMF Wheel Diagram</a:t>
            </a:r>
          </a:p>
        </p:txBody>
      </p:sp>
    </p:spTree>
    <p:extLst>
      <p:ext uri="{BB962C8B-B14F-4D97-AF65-F5344CB8AC3E}">
        <p14:creationId xmlns:p14="http://schemas.microsoft.com/office/powerpoint/2010/main" val="1779587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3871D-E9D0-B6F3-7DC4-4C18FDBB1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id="{B9DE942E-C01B-A475-A1AA-1D63D59ABAF6}"/>
              </a:ext>
            </a:extLst>
          </p:cNvPr>
          <p:cNvSpPr txBox="1"/>
          <p:nvPr/>
        </p:nvSpPr>
        <p:spPr>
          <a:xfrm>
            <a:off x="193904" y="211538"/>
            <a:ext cx="10880496" cy="4825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Quicksand Bold" panose="020B0604020202020204" charset="0"/>
              </a:rPr>
              <a:t>The UMF Adapted Indices &amp; SDG Alignment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32323"/>
              </a:solidFill>
              <a:effectLst/>
              <a:uLnTx/>
              <a:uFillTx/>
              <a:latin typeface="Quicksand Bold" panose="020B0604020202020204" charset="0"/>
            </a:endParaRPr>
          </a:p>
        </p:txBody>
      </p:sp>
      <p:pic>
        <p:nvPicPr>
          <p:cNvPr id="10" name="Picture 9" descr="Sea of buildings at twilight">
            <a:extLst>
              <a:ext uri="{FF2B5EF4-FFF2-40B4-BE49-F238E27FC236}">
                <a16:creationId xmlns:a16="http://schemas.microsoft.com/office/drawing/2014/main" id="{C48B0098-CEE2-68C4-20D4-63355E518B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8066801" y="211538"/>
            <a:ext cx="3973020" cy="5973362"/>
          </a:xfrm>
          <a:prstGeom prst="rect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accent1"/>
            </a:glow>
            <a:softEdge rad="127000"/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0F4E68C-291A-567F-91C7-898406164F32}"/>
              </a:ext>
            </a:extLst>
          </p:cNvPr>
          <p:cNvSpPr/>
          <p:nvPr/>
        </p:nvSpPr>
        <p:spPr>
          <a:xfrm>
            <a:off x="5038796" y="1844613"/>
            <a:ext cx="317245" cy="317245"/>
          </a:xfrm>
          <a:prstGeom prst="ellipse">
            <a:avLst/>
          </a:prstGeom>
          <a:solidFill>
            <a:schemeClr val="bg1"/>
          </a:solidFill>
          <a:ln w="9525">
            <a:solidFill>
              <a:srgbClr val="02597D">
                <a:alpha val="50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D47EE4-8A17-9F2E-AB5E-E5B27314A26E}"/>
              </a:ext>
            </a:extLst>
          </p:cNvPr>
          <p:cNvSpPr/>
          <p:nvPr/>
        </p:nvSpPr>
        <p:spPr>
          <a:xfrm>
            <a:off x="5086989" y="1890262"/>
            <a:ext cx="234747" cy="234747"/>
          </a:xfrm>
          <a:prstGeom prst="ellipse">
            <a:avLst/>
          </a:prstGeom>
          <a:solidFill>
            <a:srgbClr val="02597D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103BEB90-7BA7-56F5-3478-190CBEF987EE}"/>
              </a:ext>
            </a:extLst>
          </p:cNvPr>
          <p:cNvSpPr txBox="1">
            <a:spLocks/>
          </p:cNvSpPr>
          <p:nvPr/>
        </p:nvSpPr>
        <p:spPr>
          <a:xfrm>
            <a:off x="5467853" y="1805246"/>
            <a:ext cx="4816670" cy="720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2860" rIns="22860">
            <a:spAutoFit/>
          </a:bodyPr>
          <a:lstStyle>
            <a:lvl1pPr algn="just" defTabSz="457200">
              <a:lnSpc>
                <a:spcPct val="110000"/>
              </a:lnSpc>
              <a:defRPr sz="2400">
                <a:solidFill>
                  <a:srgbClr val="0D0D0D"/>
                </a:solidFill>
                <a:latin typeface="Jost* 300 Light"/>
                <a:ea typeface="Jost* 300 Light"/>
                <a:cs typeface="Jost* 300 Light"/>
                <a:sym typeface="Jost* Ligh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Jost Light" pitchFamily="2" charset="77"/>
                <a:sym typeface="Jost* Light"/>
              </a:rPr>
              <a:t>City Prosperity Index (CPI) 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  <a:sym typeface="Jost* Light"/>
              </a:rPr>
              <a:t>Has now been replaced by the 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  <a:sym typeface="Jost* Light"/>
              </a:rPr>
              <a:t>UMF.</a:t>
            </a:r>
            <a:endParaRPr kumimoji="0" lang="en-KE" sz="1000" b="0" i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hnschrift SemiBold" panose="020B0502040204020203" pitchFamily="34" charset="0"/>
              <a:cs typeface="Times New Roman" panose="02020603050405020304" pitchFamily="18" charset="0"/>
              <a:sym typeface="Jost* Light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Bahnschrift SemiBold SemiConden" panose="020B0502040204020203" pitchFamily="34" charset="0"/>
              <a:sym typeface="Jost* Light"/>
            </a:endParaRP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1C0EADEC-FB3E-55CD-E3D9-3596AD670E3B}"/>
              </a:ext>
            </a:extLst>
          </p:cNvPr>
          <p:cNvSpPr txBox="1">
            <a:spLocks/>
          </p:cNvSpPr>
          <p:nvPr/>
        </p:nvSpPr>
        <p:spPr>
          <a:xfrm>
            <a:off x="5467853" y="2877528"/>
            <a:ext cx="4816670" cy="554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2860" rIns="22860">
            <a:spAutoFit/>
          </a:bodyPr>
          <a:lstStyle>
            <a:lvl1pPr algn="just" defTabSz="457200">
              <a:lnSpc>
                <a:spcPct val="110000"/>
              </a:lnSpc>
              <a:defRPr sz="2400">
                <a:solidFill>
                  <a:srgbClr val="0D0D0D"/>
                </a:solidFill>
                <a:latin typeface="Jost* 300 Light"/>
                <a:ea typeface="Jost* 300 Light"/>
                <a:cs typeface="Jost* 300 Light"/>
                <a:sym typeface="Jost* Ligh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Jost Light" pitchFamily="2" charset="77"/>
                <a:sym typeface="Jost* Light"/>
              </a:rPr>
              <a:t>Economist Impact – 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Jost Light" pitchFamily="2" charset="77"/>
                <a:sym typeface="Jost* Light"/>
              </a:rPr>
              <a:t>Urban Performance Index (UPI)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51042B-E073-61C1-9A3D-510F322B3E12}"/>
              </a:ext>
            </a:extLst>
          </p:cNvPr>
          <p:cNvSpPr/>
          <p:nvPr/>
        </p:nvSpPr>
        <p:spPr>
          <a:xfrm>
            <a:off x="5041571" y="2384749"/>
            <a:ext cx="317245" cy="317245"/>
          </a:xfrm>
          <a:prstGeom prst="ellipse">
            <a:avLst/>
          </a:prstGeom>
          <a:solidFill>
            <a:schemeClr val="bg1"/>
          </a:solidFill>
          <a:ln w="9525">
            <a:solidFill>
              <a:srgbClr val="02597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955C2D4-1750-6B2E-F04A-197E24E744D2}"/>
              </a:ext>
            </a:extLst>
          </p:cNvPr>
          <p:cNvSpPr/>
          <p:nvPr/>
        </p:nvSpPr>
        <p:spPr>
          <a:xfrm>
            <a:off x="5089764" y="2430398"/>
            <a:ext cx="234747" cy="234747"/>
          </a:xfrm>
          <a:prstGeom prst="ellipse">
            <a:avLst/>
          </a:prstGeom>
          <a:solidFill>
            <a:srgbClr val="025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C81635E1-4BB8-C4FB-7AA2-D14A6A2A91BE}"/>
              </a:ext>
            </a:extLst>
          </p:cNvPr>
          <p:cNvSpPr txBox="1">
            <a:spLocks/>
          </p:cNvSpPr>
          <p:nvPr/>
        </p:nvSpPr>
        <p:spPr>
          <a:xfrm>
            <a:off x="5470628" y="2354422"/>
            <a:ext cx="4816670" cy="30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2860" rIns="22860">
            <a:spAutoFit/>
          </a:bodyPr>
          <a:lstStyle>
            <a:lvl1pPr algn="just" defTabSz="457200">
              <a:lnSpc>
                <a:spcPct val="110000"/>
              </a:lnSpc>
              <a:defRPr sz="2400">
                <a:solidFill>
                  <a:srgbClr val="0D0D0D"/>
                </a:solidFill>
                <a:latin typeface="Jost* 300 Light"/>
                <a:ea typeface="Jost* 300 Light"/>
                <a:cs typeface="Jost* 300 Light"/>
                <a:sym typeface="Jost* Ligh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Jost Light" pitchFamily="2" charset="77"/>
                <a:sym typeface="Jost* Light"/>
              </a:rPr>
              <a:t>Quality of Life Initiative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8CF127E-6EF9-5EC3-48B3-0622380DC593}"/>
              </a:ext>
            </a:extLst>
          </p:cNvPr>
          <p:cNvSpPr/>
          <p:nvPr/>
        </p:nvSpPr>
        <p:spPr>
          <a:xfrm>
            <a:off x="5038986" y="2940108"/>
            <a:ext cx="317245" cy="317245"/>
          </a:xfrm>
          <a:prstGeom prst="ellipse">
            <a:avLst/>
          </a:prstGeom>
          <a:solidFill>
            <a:schemeClr val="bg1"/>
          </a:solidFill>
          <a:ln w="9525">
            <a:solidFill>
              <a:srgbClr val="02597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2CEE50A-D927-9F55-A58A-F5B9F9E79B83}"/>
              </a:ext>
            </a:extLst>
          </p:cNvPr>
          <p:cNvSpPr/>
          <p:nvPr/>
        </p:nvSpPr>
        <p:spPr>
          <a:xfrm>
            <a:off x="5087179" y="2985757"/>
            <a:ext cx="234747" cy="234747"/>
          </a:xfrm>
          <a:prstGeom prst="ellipse">
            <a:avLst/>
          </a:prstGeom>
          <a:solidFill>
            <a:srgbClr val="025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4BCE37B-B1FB-4CEB-BAFE-CD7B68D467FA}"/>
              </a:ext>
            </a:extLst>
          </p:cNvPr>
          <p:cNvSpPr/>
          <p:nvPr/>
        </p:nvSpPr>
        <p:spPr>
          <a:xfrm>
            <a:off x="5020903" y="3479968"/>
            <a:ext cx="317245" cy="317245"/>
          </a:xfrm>
          <a:prstGeom prst="ellipse">
            <a:avLst/>
          </a:prstGeom>
          <a:solidFill>
            <a:schemeClr val="bg1"/>
          </a:solidFill>
          <a:ln w="9525">
            <a:solidFill>
              <a:srgbClr val="02597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D55EC23-B79A-5059-E7AC-DEF446C04CF5}"/>
              </a:ext>
            </a:extLst>
          </p:cNvPr>
          <p:cNvSpPr/>
          <p:nvPr/>
        </p:nvSpPr>
        <p:spPr>
          <a:xfrm>
            <a:off x="5069096" y="3532802"/>
            <a:ext cx="234747" cy="234747"/>
          </a:xfrm>
          <a:prstGeom prst="ellipse">
            <a:avLst/>
          </a:prstGeom>
          <a:solidFill>
            <a:srgbClr val="025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150609-504D-3683-8BA3-98B9F5367A84}"/>
              </a:ext>
            </a:extLst>
          </p:cNvPr>
          <p:cNvSpPr txBox="1">
            <a:spLocks/>
          </p:cNvSpPr>
          <p:nvPr/>
        </p:nvSpPr>
        <p:spPr>
          <a:xfrm>
            <a:off x="5449775" y="3448379"/>
            <a:ext cx="4816670" cy="30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2860" rIns="22860">
            <a:spAutoFit/>
          </a:bodyPr>
          <a:lstStyle>
            <a:lvl1pPr algn="just" defTabSz="457200">
              <a:lnSpc>
                <a:spcPct val="110000"/>
              </a:lnSpc>
              <a:defRPr sz="2400">
                <a:solidFill>
                  <a:srgbClr val="0D0D0D"/>
                </a:solidFill>
                <a:latin typeface="Jost* 300 Light"/>
                <a:ea typeface="Jost* 300 Light"/>
                <a:cs typeface="Jost* 300 Light"/>
                <a:sym typeface="Jost* Ligh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Jost Light" pitchFamily="2" charset="77"/>
                <a:sym typeface="Jost* Light"/>
              </a:rPr>
              <a:t>Shanghai UMF Adapted Index (SAI)</a:t>
            </a:r>
          </a:p>
        </p:txBody>
      </p:sp>
      <p:pic>
        <p:nvPicPr>
          <p:cNvPr id="29" name="Picture 2" descr="The Economist Group - Dedicated to the pursuit of progress for individuals,  organisations and the world">
            <a:extLst>
              <a:ext uri="{FF2B5EF4-FFF2-40B4-BE49-F238E27FC236}">
                <a16:creationId xmlns:a16="http://schemas.microsoft.com/office/drawing/2014/main" id="{208F58FE-B238-5608-2525-CC5373DE3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16158">
            <a:off x="9243257" y="3003942"/>
            <a:ext cx="1172716" cy="65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B034F4A-9CC9-56F7-8EC3-62A842F6D4FF}"/>
              </a:ext>
            </a:extLst>
          </p:cNvPr>
          <p:cNvSpPr/>
          <p:nvPr/>
        </p:nvSpPr>
        <p:spPr>
          <a:xfrm rot="2538813">
            <a:off x="9116670" y="3179677"/>
            <a:ext cx="644729" cy="396870"/>
          </a:xfrm>
          <a:prstGeom prst="roundRect">
            <a:avLst/>
          </a:prstGeom>
          <a:noFill/>
          <a:ln w="47625">
            <a:solidFill>
              <a:srgbClr val="002060">
                <a:alpha val="4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K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26" name="Picture 2" descr="QoL">
            <a:extLst>
              <a:ext uri="{FF2B5EF4-FFF2-40B4-BE49-F238E27FC236}">
                <a16:creationId xmlns:a16="http://schemas.microsoft.com/office/drawing/2014/main" id="{24233704-98A3-B475-F9E9-C7D5DAFCE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0422" y="2073685"/>
            <a:ext cx="1829217" cy="80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udi Quality of Life Program Concludes Participation in Meetings of UN-Habitat  in Kenya">
            <a:extLst>
              <a:ext uri="{FF2B5EF4-FFF2-40B4-BE49-F238E27FC236}">
                <a16:creationId xmlns:a16="http://schemas.microsoft.com/office/drawing/2014/main" id="{525272FE-5FB6-4400-61E3-3F488B2D7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9639" y="2161219"/>
            <a:ext cx="1333804" cy="74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BDB299B-696D-6412-C093-A5C8B175A02E}"/>
              </a:ext>
            </a:extLst>
          </p:cNvPr>
          <p:cNvGrpSpPr/>
          <p:nvPr/>
        </p:nvGrpSpPr>
        <p:grpSpPr>
          <a:xfrm>
            <a:off x="361302" y="837154"/>
            <a:ext cx="4277203" cy="5285628"/>
            <a:chOff x="44057" y="790707"/>
            <a:chExt cx="4867986" cy="60156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ECBB010-3EB4-4DBA-0F2A-16F79A82F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" y="790707"/>
              <a:ext cx="4866323" cy="4271963"/>
            </a:xfrm>
            <a:prstGeom prst="rect">
              <a:avLst/>
            </a:prstGeom>
            <a:ln w="12700">
              <a:solidFill>
                <a:srgbClr val="0070C0"/>
              </a:solidFill>
            </a:ln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5FA8609-1F91-5D77-C88B-ADA9B9DA6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57" y="5117306"/>
              <a:ext cx="4864608" cy="1689100"/>
            </a:xfrm>
            <a:prstGeom prst="rect">
              <a:avLst/>
            </a:prstGeom>
            <a:ln w="12700">
              <a:solidFill>
                <a:srgbClr val="0070C0"/>
              </a:solidFill>
            </a:ln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9BB6B9-B72F-1A17-C278-A6A0874AF51E}"/>
                </a:ext>
              </a:extLst>
            </p:cNvPr>
            <p:cNvSpPr/>
            <p:nvPr/>
          </p:nvSpPr>
          <p:spPr>
            <a:xfrm>
              <a:off x="3416245" y="1110095"/>
              <a:ext cx="807929" cy="5696311"/>
            </a:xfrm>
            <a:prstGeom prst="rect">
              <a:avLst/>
            </a:prstGeom>
            <a:noFill/>
            <a:ln w="38100">
              <a:solidFill>
                <a:schemeClr val="accent2">
                  <a:alpha val="7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K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256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FBD5D-0D92-0CB5-6115-7A83D34D1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id="{F9FFC6C6-E355-E54C-828F-67CED3526B53}"/>
              </a:ext>
            </a:extLst>
          </p:cNvPr>
          <p:cNvSpPr txBox="1"/>
          <p:nvPr/>
        </p:nvSpPr>
        <p:spPr>
          <a:xfrm>
            <a:off x="257404" y="605238"/>
            <a:ext cx="108804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en-US" sz="2800" b="1" dirty="0">
                <a:latin typeface="Quicksand Bold" panose="020B0604020202020204" charset="0"/>
                <a:ea typeface="Calibri"/>
                <a:cs typeface="Calibri"/>
              </a:rPr>
              <a:t>Some examples of urban observatories  </a:t>
            </a:r>
            <a:endParaRPr lang="en-KE" sz="2800" b="1" dirty="0">
              <a:latin typeface="Quicksand Bold" panose="020B0604020202020204" charset="0"/>
              <a:ea typeface="Calibri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AC7D4534-558F-CB74-D4CD-442A2D0A0393}"/>
              </a:ext>
            </a:extLst>
          </p:cNvPr>
          <p:cNvSpPr txBox="1">
            <a:spLocks/>
          </p:cNvSpPr>
          <p:nvPr/>
        </p:nvSpPr>
        <p:spPr bwMode="auto">
          <a:xfrm>
            <a:off x="683910" y="1794187"/>
            <a:ext cx="3157331" cy="4304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2395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Bahnschrift Light SemiCondensed" panose="020B0502040204020203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o"/>
              <a:defRPr sz="2000">
                <a:solidFill>
                  <a:schemeClr val="tx1"/>
                </a:solidFill>
                <a:latin typeface="Bahnschrift Light SemiCondensed" panose="020B0502040204020203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chemeClr val="tx1"/>
                </a:solidFill>
                <a:latin typeface="Bahnschrift Light SemiCondensed" panose="020B0502040204020203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4800" indent="-228600">
              <a:spcBef>
                <a:spcPts val="885"/>
              </a:spcBef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lang="en-US" sz="1400" dirty="0">
                <a:latin typeface="Quicksand Bold" panose="020B0604020202020204" charset="0"/>
                <a:ea typeface="MS PGothic" panose="020B0600070205080204" pitchFamily="34" charset="-128"/>
                <a:cs typeface="+mn-cs"/>
              </a:rPr>
              <a:t>Launched September 2008</a:t>
            </a:r>
          </a:p>
          <a:p>
            <a:pPr marL="304800" indent="-228600">
              <a:lnSpc>
                <a:spcPts val="2055"/>
              </a:lnSpc>
              <a:spcBef>
                <a:spcPts val="795"/>
              </a:spcBef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lang="en-US" sz="1400" dirty="0">
                <a:latin typeface="Quicksand Bold" panose="020B0604020202020204" charset="0"/>
                <a:ea typeface="MS PGothic" panose="020B0600070205080204" pitchFamily="34" charset="-128"/>
                <a:cs typeface="+mn-cs"/>
              </a:rPr>
              <a:t>Institutional collaboration between:</a:t>
            </a:r>
          </a:p>
          <a:p>
            <a:pPr marL="762000" lvl="1" indent="-228600">
              <a:spcBef>
                <a:spcPts val="285"/>
              </a:spcBef>
              <a:buFont typeface="Arial"/>
              <a:buChar char="•"/>
              <a:tabLst>
                <a:tab pos="761365" algn="l"/>
                <a:tab pos="762000" algn="l"/>
              </a:tabLst>
            </a:pPr>
            <a:r>
              <a:rPr lang="en-US" sz="1400" dirty="0">
                <a:latin typeface="Quicksand Bold" panose="020B0604020202020204" charset="0"/>
                <a:ea typeface="MS PGothic" panose="020B0600070205080204" pitchFamily="34" charset="-128"/>
                <a:cs typeface="+mn-cs"/>
              </a:rPr>
              <a:t>Gauteng Provincial Government</a:t>
            </a:r>
          </a:p>
          <a:p>
            <a:pPr marL="762000" lvl="1" indent="-228600">
              <a:spcBef>
                <a:spcPts val="280"/>
              </a:spcBef>
              <a:buFont typeface="Arial"/>
              <a:buChar char="•"/>
              <a:tabLst>
                <a:tab pos="761365" algn="l"/>
                <a:tab pos="762000" algn="l"/>
              </a:tabLst>
            </a:pPr>
            <a:r>
              <a:rPr lang="en-US" sz="1400" dirty="0" err="1">
                <a:latin typeface="Quicksand Bold" panose="020B0604020202020204" charset="0"/>
                <a:ea typeface="MS PGothic" panose="020B0600070205080204" pitchFamily="34" charset="-128"/>
                <a:cs typeface="+mn-cs"/>
              </a:rPr>
              <a:t>Organised</a:t>
            </a:r>
            <a:r>
              <a:rPr lang="en-US" sz="1400" dirty="0">
                <a:latin typeface="Quicksand Bold" panose="020B0604020202020204" charset="0"/>
                <a:ea typeface="MS PGothic" panose="020B0600070205080204" pitchFamily="34" charset="-128"/>
                <a:cs typeface="+mn-cs"/>
              </a:rPr>
              <a:t> local government in Gauteng</a:t>
            </a:r>
          </a:p>
          <a:p>
            <a:pPr marL="762000" lvl="1">
              <a:spcBef>
                <a:spcPts val="280"/>
              </a:spcBef>
              <a:buFont typeface="Arial"/>
              <a:buChar char="•"/>
              <a:tabLst>
                <a:tab pos="761365" algn="l"/>
                <a:tab pos="762000" algn="l"/>
              </a:tabLst>
            </a:pPr>
            <a:r>
              <a:rPr lang="en-US" sz="1400" dirty="0">
                <a:latin typeface="Quicksand Bold" panose="020B0604020202020204" charset="0"/>
                <a:ea typeface="MS PGothic" panose="020B0600070205080204" pitchFamily="34" charset="-128"/>
                <a:cs typeface="+mn-cs"/>
              </a:rPr>
              <a:t>University of the Witwatersrand (Wits)</a:t>
            </a:r>
          </a:p>
          <a:p>
            <a:pPr marL="762000" lvl="1">
              <a:spcBef>
                <a:spcPts val="280"/>
              </a:spcBef>
              <a:buFont typeface="Arial"/>
              <a:buChar char="•"/>
              <a:tabLst>
                <a:tab pos="761365" algn="l"/>
                <a:tab pos="762000" algn="l"/>
              </a:tabLst>
            </a:pPr>
            <a:r>
              <a:rPr lang="en-US" sz="1400" dirty="0">
                <a:latin typeface="Quicksand Bold" panose="020B0604020202020204" charset="0"/>
                <a:ea typeface="MS PGothic" panose="020B0600070205080204" pitchFamily="34" charset="-128"/>
                <a:cs typeface="+mn-cs"/>
              </a:rPr>
              <a:t>University of Johannesburg (UJ)</a:t>
            </a:r>
          </a:p>
          <a:p>
            <a:pPr marL="304800" marR="81280" indent="-228600">
              <a:lnSpc>
                <a:spcPts val="1939"/>
              </a:lnSpc>
              <a:spcBef>
                <a:spcPts val="1010"/>
              </a:spcBef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lang="en-US" sz="1400" dirty="0">
                <a:latin typeface="Quicksand Bold" panose="020B0604020202020204" charset="0"/>
                <a:ea typeface="MS PGothic" panose="020B0600070205080204" pitchFamily="34" charset="-128"/>
                <a:cs typeface="+mn-cs"/>
              </a:rPr>
              <a:t>Funded with a core grant from the Gauteng  Premier’s Office, with UJ and Wits contributing additional in-kind support</a:t>
            </a:r>
          </a:p>
          <a:p>
            <a:pPr marL="304800" marR="81280" indent="-228600">
              <a:lnSpc>
                <a:spcPts val="1939"/>
              </a:lnSpc>
              <a:spcBef>
                <a:spcPts val="1010"/>
              </a:spcBef>
              <a:buFont typeface="Arial"/>
              <a:buChar char="•"/>
              <a:tabLst>
                <a:tab pos="304165" algn="l"/>
                <a:tab pos="304800" algn="l"/>
              </a:tabLst>
            </a:pPr>
            <a:endParaRPr lang="en-US" sz="1400" dirty="0">
              <a:latin typeface="Quicksand Bold" panose="020B060402020202020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2DC244-4C6E-57A1-858E-135DDF2ACE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842" y="1934988"/>
            <a:ext cx="5271462" cy="368113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839D480-0290-786A-FF15-4C3C390F7152}"/>
              </a:ext>
            </a:extLst>
          </p:cNvPr>
          <p:cNvGrpSpPr/>
          <p:nvPr/>
        </p:nvGrpSpPr>
        <p:grpSpPr>
          <a:xfrm>
            <a:off x="4151711" y="2047461"/>
            <a:ext cx="2223715" cy="4095615"/>
            <a:chOff x="247942" y="1312935"/>
            <a:chExt cx="5031199" cy="541565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550CF99-4B22-04C2-4A79-E58DE47E172E}"/>
                </a:ext>
              </a:extLst>
            </p:cNvPr>
            <p:cNvGrpSpPr/>
            <p:nvPr/>
          </p:nvGrpSpPr>
          <p:grpSpPr>
            <a:xfrm>
              <a:off x="255987" y="2211806"/>
              <a:ext cx="5021635" cy="840785"/>
              <a:chOff x="0" y="1444"/>
              <a:chExt cx="2825496" cy="840785"/>
            </a:xfrm>
            <a:gradFill flip="none" rotWithShape="1">
              <a:gsLst>
                <a:gs pos="80000">
                  <a:srgbClr val="9900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41" name="Rounded Rectangle 10">
                <a:extLst>
                  <a:ext uri="{FF2B5EF4-FFF2-40B4-BE49-F238E27FC236}">
                    <a16:creationId xmlns:a16="http://schemas.microsoft.com/office/drawing/2014/main" id="{572C90C9-6986-4480-2934-478139426C38}"/>
                  </a:ext>
                </a:extLst>
              </p:cNvPr>
              <p:cNvSpPr/>
              <p:nvPr/>
            </p:nvSpPr>
            <p:spPr>
              <a:xfrm>
                <a:off x="0" y="1444"/>
                <a:ext cx="2825496" cy="840785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91440" tIns="45720" rIns="91440" bIns="45720" anchor="t"/>
              <a:lstStyle/>
              <a:p>
                <a:pPr algn="ctr"/>
                <a:endParaRPr lang="en-GB" sz="1200">
                  <a:latin typeface="Bahnschrift SemiCondensed"/>
                </a:endParaRPr>
              </a:p>
            </p:txBody>
          </p:sp>
          <p:sp>
            <p:nvSpPr>
              <p:cNvPr id="42" name="Rounded Rectangle 4">
                <a:extLst>
                  <a:ext uri="{FF2B5EF4-FFF2-40B4-BE49-F238E27FC236}">
                    <a16:creationId xmlns:a16="http://schemas.microsoft.com/office/drawing/2014/main" id="{6D97D35D-4161-8AD4-58B9-1D16C7D6370B}"/>
                  </a:ext>
                </a:extLst>
              </p:cNvPr>
              <p:cNvSpPr/>
              <p:nvPr/>
            </p:nvSpPr>
            <p:spPr>
              <a:xfrm>
                <a:off x="41044" y="42488"/>
                <a:ext cx="2743408" cy="75869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1440" tIns="45720" rIns="91440" bIns="45720" spcCol="1270" anchor="ctr"/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200">
                    <a:latin typeface="Bahnschrift SemiCondensed"/>
                    <a:ea typeface="Verdana" panose="020B0604030504040204" pitchFamily="34" charset="0"/>
                    <a:cs typeface="Verdana" panose="020B0604030504040204" pitchFamily="34" charset="0"/>
                  </a:rPr>
                  <a:t>Data, indicators and benchmarks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6527337-DDB5-C658-E995-F2CF971A9077}"/>
                </a:ext>
              </a:extLst>
            </p:cNvPr>
            <p:cNvGrpSpPr/>
            <p:nvPr/>
          </p:nvGrpSpPr>
          <p:grpSpPr>
            <a:xfrm>
              <a:off x="247942" y="5887802"/>
              <a:ext cx="5028742" cy="840785"/>
              <a:chOff x="0" y="884269"/>
              <a:chExt cx="2825496" cy="840785"/>
            </a:xfrm>
            <a:gradFill flip="none" rotWithShape="1">
              <a:gsLst>
                <a:gs pos="80000">
                  <a:srgbClr val="9900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9" name="Rounded Rectangle 15">
                <a:extLst>
                  <a:ext uri="{FF2B5EF4-FFF2-40B4-BE49-F238E27FC236}">
                    <a16:creationId xmlns:a16="http://schemas.microsoft.com/office/drawing/2014/main" id="{1B9413CA-8884-3775-1116-FEA0D3B06298}"/>
                  </a:ext>
                </a:extLst>
              </p:cNvPr>
              <p:cNvSpPr/>
              <p:nvPr/>
            </p:nvSpPr>
            <p:spPr>
              <a:xfrm>
                <a:off x="0" y="884269"/>
                <a:ext cx="2825496" cy="840785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936304"/>
                  <a:satOff val="-1168"/>
                  <a:lumOff val="275"/>
                  <a:alphaOff val="0"/>
                </a:schemeClr>
              </a:fillRef>
              <a:effectRef idx="2">
                <a:schemeClr val="accent2">
                  <a:hueOff val="936304"/>
                  <a:satOff val="-1168"/>
                  <a:lumOff val="27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91440" tIns="45720" rIns="91440" bIns="45720" anchor="t"/>
              <a:lstStyle/>
              <a:p>
                <a:pPr algn="ctr"/>
                <a:endParaRPr lang="en-GB" sz="1200">
                  <a:latin typeface="Bahnschrift SemiCondensed"/>
                </a:endParaRPr>
              </a:p>
            </p:txBody>
          </p:sp>
          <p:sp>
            <p:nvSpPr>
              <p:cNvPr id="40" name="Rounded Rectangle 6">
                <a:extLst>
                  <a:ext uri="{FF2B5EF4-FFF2-40B4-BE49-F238E27FC236}">
                    <a16:creationId xmlns:a16="http://schemas.microsoft.com/office/drawing/2014/main" id="{A6EE9AFF-4616-5B76-05D7-68D301CC52C8}"/>
                  </a:ext>
                </a:extLst>
              </p:cNvPr>
              <p:cNvSpPr/>
              <p:nvPr/>
            </p:nvSpPr>
            <p:spPr>
              <a:xfrm>
                <a:off x="41044" y="925313"/>
                <a:ext cx="2743408" cy="75869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1440" tIns="45720" rIns="91440" bIns="45720" spcCol="1270" anchor="ctr"/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200">
                    <a:latin typeface="Bahnschrift SemiCondensed"/>
                    <a:ea typeface="Verdana" panose="020B0604030504040204" pitchFamily="34" charset="0"/>
                    <a:cs typeface="Verdana" panose="020B0604030504040204" pitchFamily="34" charset="0"/>
                  </a:rPr>
                  <a:t>Government – academia portal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10CD9FB-C852-9D2A-8C7A-CFF661888506}"/>
                </a:ext>
              </a:extLst>
            </p:cNvPr>
            <p:cNvGrpSpPr/>
            <p:nvPr/>
          </p:nvGrpSpPr>
          <p:grpSpPr>
            <a:xfrm>
              <a:off x="260476" y="4024519"/>
              <a:ext cx="5012653" cy="840785"/>
              <a:chOff x="0" y="1767094"/>
              <a:chExt cx="2825496" cy="840785"/>
            </a:xfrm>
            <a:gradFill flip="none" rotWithShape="1">
              <a:gsLst>
                <a:gs pos="80000">
                  <a:srgbClr val="9900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7" name="Rounded Rectangle 18">
                <a:extLst>
                  <a:ext uri="{FF2B5EF4-FFF2-40B4-BE49-F238E27FC236}">
                    <a16:creationId xmlns:a16="http://schemas.microsoft.com/office/drawing/2014/main" id="{A542026F-009A-95C4-50AD-5E8E97CADC25}"/>
                  </a:ext>
                </a:extLst>
              </p:cNvPr>
              <p:cNvSpPr/>
              <p:nvPr/>
            </p:nvSpPr>
            <p:spPr>
              <a:xfrm>
                <a:off x="0" y="1767094"/>
                <a:ext cx="2825496" cy="840785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1872608"/>
                  <a:satOff val="-2336"/>
                  <a:lumOff val="549"/>
                  <a:alphaOff val="0"/>
                </a:schemeClr>
              </a:fillRef>
              <a:effectRef idx="2">
                <a:schemeClr val="accent2">
                  <a:hueOff val="1872608"/>
                  <a:satOff val="-2336"/>
                  <a:lumOff val="54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91440" tIns="45720" rIns="91440" bIns="45720" anchor="t"/>
              <a:lstStyle/>
              <a:p>
                <a:pPr algn="ctr"/>
                <a:endParaRPr lang="en-GB" sz="1200">
                  <a:latin typeface="Bahnschrift SemiCondensed"/>
                </a:endParaRPr>
              </a:p>
            </p:txBody>
          </p:sp>
          <p:sp>
            <p:nvSpPr>
              <p:cNvPr id="38" name="Rounded Rectangle 8">
                <a:extLst>
                  <a:ext uri="{FF2B5EF4-FFF2-40B4-BE49-F238E27FC236}">
                    <a16:creationId xmlns:a16="http://schemas.microsoft.com/office/drawing/2014/main" id="{76377DAF-327E-CF3F-D7FE-2962364D8705}"/>
                  </a:ext>
                </a:extLst>
              </p:cNvPr>
              <p:cNvSpPr/>
              <p:nvPr/>
            </p:nvSpPr>
            <p:spPr>
              <a:xfrm>
                <a:off x="41044" y="1808138"/>
                <a:ext cx="2743408" cy="75869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1440" tIns="45720" rIns="91440" bIns="45720" spcCol="1270" anchor="ctr"/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200">
                    <a:latin typeface="Bahnschrift SemiCondensed"/>
                    <a:ea typeface="Verdana" panose="020B0604030504040204" pitchFamily="34" charset="0"/>
                    <a:cs typeface="Verdana" panose="020B0604030504040204" pitchFamily="34" charset="0"/>
                  </a:rPr>
                  <a:t>Academic contributions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B2B41C4-A63F-EDD6-1943-4796F3D19375}"/>
                </a:ext>
              </a:extLst>
            </p:cNvPr>
            <p:cNvGrpSpPr/>
            <p:nvPr/>
          </p:nvGrpSpPr>
          <p:grpSpPr>
            <a:xfrm>
              <a:off x="255987" y="3119114"/>
              <a:ext cx="5012653" cy="840785"/>
              <a:chOff x="0" y="2649919"/>
              <a:chExt cx="2825496" cy="840785"/>
            </a:xfrm>
            <a:gradFill flip="none" rotWithShape="1">
              <a:gsLst>
                <a:gs pos="80000">
                  <a:srgbClr val="9900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5" name="Rounded Rectangle 22">
                <a:extLst>
                  <a:ext uri="{FF2B5EF4-FFF2-40B4-BE49-F238E27FC236}">
                    <a16:creationId xmlns:a16="http://schemas.microsoft.com/office/drawing/2014/main" id="{1F935151-66CD-118E-ED1A-4F1B45C8B5A1}"/>
                  </a:ext>
                </a:extLst>
              </p:cNvPr>
              <p:cNvSpPr/>
              <p:nvPr/>
            </p:nvSpPr>
            <p:spPr>
              <a:xfrm>
                <a:off x="0" y="2649919"/>
                <a:ext cx="2825496" cy="840785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2808912"/>
                  <a:satOff val="-3503"/>
                  <a:lumOff val="824"/>
                  <a:alphaOff val="0"/>
                </a:schemeClr>
              </a:fillRef>
              <a:effectRef idx="2">
                <a:schemeClr val="accent2">
                  <a:hueOff val="2808912"/>
                  <a:satOff val="-3503"/>
                  <a:lumOff val="824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91440" tIns="45720" rIns="91440" bIns="45720" anchor="t"/>
              <a:lstStyle/>
              <a:p>
                <a:pPr algn="ctr"/>
                <a:endParaRPr lang="en-GB" sz="1200">
                  <a:latin typeface="Bahnschrift SemiCondensed"/>
                </a:endParaRPr>
              </a:p>
            </p:txBody>
          </p:sp>
          <p:sp>
            <p:nvSpPr>
              <p:cNvPr id="36" name="Rounded Rectangle 10">
                <a:extLst>
                  <a:ext uri="{FF2B5EF4-FFF2-40B4-BE49-F238E27FC236}">
                    <a16:creationId xmlns:a16="http://schemas.microsoft.com/office/drawing/2014/main" id="{E9E66FBD-3FED-35A2-5BA0-F756AC5876B5}"/>
                  </a:ext>
                </a:extLst>
              </p:cNvPr>
              <p:cNvSpPr/>
              <p:nvPr/>
            </p:nvSpPr>
            <p:spPr>
              <a:xfrm>
                <a:off x="41044" y="2690963"/>
                <a:ext cx="2743408" cy="75869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1440" tIns="45720" rIns="91440" bIns="45720" spcCol="1270" anchor="ctr"/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200">
                    <a:latin typeface="Bahnschrift SemiCondensed"/>
                    <a:ea typeface="Verdana" panose="020B0604030504040204" pitchFamily="34" charset="0"/>
                    <a:cs typeface="Verdana" panose="020B0604030504040204" pitchFamily="34" charset="0"/>
                  </a:rPr>
                  <a:t>Medium to long term research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44079A0-388B-8956-BB01-3798357BC8BF}"/>
                </a:ext>
              </a:extLst>
            </p:cNvPr>
            <p:cNvGrpSpPr/>
            <p:nvPr/>
          </p:nvGrpSpPr>
          <p:grpSpPr>
            <a:xfrm>
              <a:off x="259716" y="4946901"/>
              <a:ext cx="5014172" cy="876281"/>
              <a:chOff x="0" y="3497248"/>
              <a:chExt cx="2825496" cy="876281"/>
            </a:xfrm>
            <a:gradFill flip="none" rotWithShape="1">
              <a:gsLst>
                <a:gs pos="80000">
                  <a:srgbClr val="9900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3" name="Rounded Rectangle 25">
                <a:extLst>
                  <a:ext uri="{FF2B5EF4-FFF2-40B4-BE49-F238E27FC236}">
                    <a16:creationId xmlns:a16="http://schemas.microsoft.com/office/drawing/2014/main" id="{B33EF296-80BC-0E6A-699B-565BD6AC3998}"/>
                  </a:ext>
                </a:extLst>
              </p:cNvPr>
              <p:cNvSpPr/>
              <p:nvPr/>
            </p:nvSpPr>
            <p:spPr>
              <a:xfrm>
                <a:off x="0" y="3532744"/>
                <a:ext cx="2825496" cy="840785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3745216"/>
                  <a:satOff val="-4671"/>
                  <a:lumOff val="1098"/>
                  <a:alphaOff val="0"/>
                </a:schemeClr>
              </a:fillRef>
              <a:effectRef idx="2">
                <a:schemeClr val="accent2">
                  <a:hueOff val="3745216"/>
                  <a:satOff val="-4671"/>
                  <a:lumOff val="109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91440" tIns="45720" rIns="91440" bIns="45720" anchor="t"/>
              <a:lstStyle/>
              <a:p>
                <a:pPr algn="ctr"/>
                <a:endParaRPr lang="en-GB" sz="1200">
                  <a:latin typeface="Bahnschrift SemiCondensed"/>
                </a:endParaRPr>
              </a:p>
            </p:txBody>
          </p:sp>
          <p:sp>
            <p:nvSpPr>
              <p:cNvPr id="34" name="Rounded Rectangle 12">
                <a:extLst>
                  <a:ext uri="{FF2B5EF4-FFF2-40B4-BE49-F238E27FC236}">
                    <a16:creationId xmlns:a16="http://schemas.microsoft.com/office/drawing/2014/main" id="{A73D8E9C-12F9-744A-F6C7-74638784D0CA}"/>
                  </a:ext>
                </a:extLst>
              </p:cNvPr>
              <p:cNvSpPr/>
              <p:nvPr/>
            </p:nvSpPr>
            <p:spPr>
              <a:xfrm>
                <a:off x="41044" y="3497248"/>
                <a:ext cx="2743408" cy="75869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1440" tIns="45720" rIns="91440" bIns="45720" spcCol="1270" anchor="ctr"/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200">
                    <a:latin typeface="Bahnschrift SemiCondensed"/>
                    <a:ea typeface="Verdana" panose="020B0604030504040204" pitchFamily="34" charset="0"/>
                    <a:cs typeface="Verdana" panose="020B0604030504040204" pitchFamily="34" charset="0"/>
                  </a:rPr>
                  <a:t>Partnership and networks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9C064AC-931B-E14E-9B56-E69B10228A2F}"/>
                </a:ext>
              </a:extLst>
            </p:cNvPr>
            <p:cNvGrpSpPr/>
            <p:nvPr/>
          </p:nvGrpSpPr>
          <p:grpSpPr>
            <a:xfrm>
              <a:off x="264969" y="1312935"/>
              <a:ext cx="5014172" cy="840785"/>
              <a:chOff x="0" y="4415570"/>
              <a:chExt cx="2825496" cy="840785"/>
            </a:xfrm>
            <a:gradFill flip="none" rotWithShape="1">
              <a:gsLst>
                <a:gs pos="80000">
                  <a:srgbClr val="9900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8" name="Rounded Rectangle 28">
                <a:extLst>
                  <a:ext uri="{FF2B5EF4-FFF2-40B4-BE49-F238E27FC236}">
                    <a16:creationId xmlns:a16="http://schemas.microsoft.com/office/drawing/2014/main" id="{04A614C8-86F1-6719-267D-DD6E3595AEDC}"/>
                  </a:ext>
                </a:extLst>
              </p:cNvPr>
              <p:cNvSpPr/>
              <p:nvPr/>
            </p:nvSpPr>
            <p:spPr>
              <a:xfrm>
                <a:off x="0" y="4415570"/>
                <a:ext cx="2825496" cy="840785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4681520"/>
                  <a:satOff val="-5839"/>
                  <a:lumOff val="1373"/>
                  <a:alphaOff val="0"/>
                </a:schemeClr>
              </a:fillRef>
              <a:effectRef idx="2">
                <a:schemeClr val="accent2">
                  <a:hueOff val="4681520"/>
                  <a:satOff val="-5839"/>
                  <a:lumOff val="137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91440" tIns="45720" rIns="91440" bIns="45720" anchor="t"/>
              <a:lstStyle/>
              <a:p>
                <a:pPr algn="ctr"/>
                <a:endParaRPr lang="en-GB" sz="1200">
                  <a:latin typeface="Bahnschrift SemiCondensed"/>
                </a:endParaRPr>
              </a:p>
            </p:txBody>
          </p:sp>
          <p:sp>
            <p:nvSpPr>
              <p:cNvPr id="32" name="Rounded Rectangle 14">
                <a:extLst>
                  <a:ext uri="{FF2B5EF4-FFF2-40B4-BE49-F238E27FC236}">
                    <a16:creationId xmlns:a16="http://schemas.microsoft.com/office/drawing/2014/main" id="{51B33E26-666D-0E4C-6513-B3474766088D}"/>
                  </a:ext>
                </a:extLst>
              </p:cNvPr>
              <p:cNvSpPr/>
              <p:nvPr/>
            </p:nvSpPr>
            <p:spPr>
              <a:xfrm>
                <a:off x="41044" y="4456613"/>
                <a:ext cx="2743408" cy="75869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1440" tIns="45720" rIns="91440" bIns="45720" spcCol="1270" anchor="ctr"/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200">
                    <a:latin typeface="Bahnschrift SemiCondensed"/>
                    <a:ea typeface="Verdana" panose="020B0604030504040204" pitchFamily="34" charset="0"/>
                    <a:cs typeface="Verdana" panose="020B0604030504040204" pitchFamily="34" charset="0"/>
                  </a:rPr>
                  <a:t>On request policy work</a:t>
                </a:r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D0AC5CF-77E1-FA7A-539E-8FF79C7D3132}"/>
              </a:ext>
            </a:extLst>
          </p:cNvPr>
          <p:cNvSpPr txBox="1"/>
          <p:nvPr/>
        </p:nvSpPr>
        <p:spPr>
          <a:xfrm>
            <a:off x="7086600" y="6143076"/>
            <a:ext cx="419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latin typeface="Bahnschrift SemiCondensed" panose="020B0502040204020203" pitchFamily="34" charset="0"/>
                <a:ea typeface="+mj-ea"/>
              </a:rPr>
              <a:t>Slide credits: GCRO</a:t>
            </a:r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FAAE1C-C829-C0B7-C05A-A1643F975723}"/>
              </a:ext>
            </a:extLst>
          </p:cNvPr>
          <p:cNvSpPr txBox="1"/>
          <p:nvPr/>
        </p:nvSpPr>
        <p:spPr>
          <a:xfrm>
            <a:off x="4056179" y="1617260"/>
            <a:ext cx="24676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dirty="0">
                <a:latin typeface="Quicksand Bold" panose="020B0604020202020204" charset="0"/>
                <a:ea typeface="MS PGothic" panose="020B0600070205080204" pitchFamily="34" charset="-128"/>
              </a:rPr>
              <a:t>Main areas of work</a:t>
            </a:r>
            <a:endParaRPr lang="en-GB" dirty="0">
              <a:latin typeface="Quicksand Bold" panose="020B060402020202020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7425CA3-A020-0FCE-BB0A-E064CFE0ECB3}"/>
              </a:ext>
            </a:extLst>
          </p:cNvPr>
          <p:cNvSpPr txBox="1"/>
          <p:nvPr/>
        </p:nvSpPr>
        <p:spPr>
          <a:xfrm>
            <a:off x="8939838" y="6087388"/>
            <a:ext cx="139313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>
                <a:solidFill>
                  <a:srgbClr val="00B2E3"/>
                </a:solidFill>
                <a:latin typeface="Bahnschrift SemiBold Condensed"/>
                <a:cs typeface="Verdana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www.gcro.ac.za</a:t>
            </a:r>
            <a:r>
              <a:rPr lang="en-US" b="1">
                <a:solidFill>
                  <a:srgbClr val="00B2E3"/>
                </a:solidFill>
                <a:latin typeface="Bahnschrift SemiBold Condensed"/>
                <a:cs typeface="Verdana" charset="0"/>
              </a:rPr>
              <a:t> </a:t>
            </a:r>
            <a:endParaRPr lang="en-GB">
              <a:solidFill>
                <a:srgbClr val="00B2E3"/>
              </a:solidFill>
              <a:latin typeface="Bahnschrift SemiBold Condensed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D367D7E-35B9-38D6-83C9-19646F91E326}"/>
              </a:ext>
            </a:extLst>
          </p:cNvPr>
          <p:cNvSpPr txBox="1"/>
          <p:nvPr/>
        </p:nvSpPr>
        <p:spPr>
          <a:xfrm>
            <a:off x="552020" y="1252175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Quicksand Bold" panose="020B0604020202020204" charset="0"/>
                <a:ea typeface="Calibri"/>
                <a:cs typeface="Calibri"/>
              </a:rPr>
              <a:t>Gauteng City-Region Observatory, South Africa</a:t>
            </a:r>
            <a:endParaRPr lang="en-GB" b="1" dirty="0">
              <a:latin typeface="Quicksand Bold" panose="020B060402020202020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2409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814CB-458B-5338-92F7-EE997670B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id="{D7729CAE-1D59-3402-2F12-C6929E07724B}"/>
              </a:ext>
            </a:extLst>
          </p:cNvPr>
          <p:cNvSpPr txBox="1"/>
          <p:nvPr/>
        </p:nvSpPr>
        <p:spPr>
          <a:xfrm>
            <a:off x="257404" y="605238"/>
            <a:ext cx="108804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en-US" sz="2800" b="1" dirty="0">
                <a:latin typeface="Quicksand Bold" panose="020B0604020202020204" charset="0"/>
                <a:ea typeface="Calibri"/>
                <a:cs typeface="Calibri"/>
              </a:rPr>
              <a:t>Some examples of urban observatories  </a:t>
            </a:r>
            <a:endParaRPr lang="en-KE" sz="2800" b="1" dirty="0">
              <a:latin typeface="Quicksand Bold" panose="020B0604020202020204" charset="0"/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12EC13-903D-E8E0-48D1-0BA9E1FB7C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78" y="1426838"/>
            <a:ext cx="5649827" cy="24415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E34BE8-AD0F-84FB-1F16-6C3FB44321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243" y="1360275"/>
            <a:ext cx="5176079" cy="232550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7DC704E-8A38-1543-A954-FD8C3FCFBA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049" y="3798708"/>
            <a:ext cx="5184273" cy="2413849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01A57FB0-6608-43DB-16B5-7820FA123D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478" y="3722482"/>
            <a:ext cx="5649827" cy="2413849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3F5F4E2D-56E0-2BE1-3DFC-CE784144D369}"/>
              </a:ext>
            </a:extLst>
          </p:cNvPr>
          <p:cNvSpPr txBox="1"/>
          <p:nvPr/>
        </p:nvSpPr>
        <p:spPr>
          <a:xfrm>
            <a:off x="8406723" y="1013534"/>
            <a:ext cx="290609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rgbClr val="00B2E3"/>
                </a:solidFill>
                <a:latin typeface="Bahnschrift SemiBold Condense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https://tanga.cityobservatory.or.tz/</a:t>
            </a:r>
            <a:r>
              <a:rPr lang="en-GB" dirty="0">
                <a:solidFill>
                  <a:srgbClr val="00B2E3"/>
                </a:solidFill>
                <a:latin typeface="Bahnschrift SemiBold Condensed"/>
              </a:rPr>
              <a:t> 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17CE003-D9A5-B970-3D4F-21722B0D68C1}"/>
              </a:ext>
            </a:extLst>
          </p:cNvPr>
          <p:cNvSpPr txBox="1"/>
          <p:nvPr/>
        </p:nvSpPr>
        <p:spPr>
          <a:xfrm>
            <a:off x="375478" y="1072062"/>
            <a:ext cx="609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Quicksand Bold" panose="020B0604020202020204" charset="0"/>
                <a:ea typeface="MS PGothic" panose="020B0600070205080204" pitchFamily="34" charset="-128"/>
              </a:rPr>
              <a:t>Tanga City Observatory, Tanzania</a:t>
            </a:r>
            <a:endParaRPr lang="en-GB" sz="1600" b="1" dirty="0">
              <a:latin typeface="Quicksand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037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A66AD-5C5E-8235-E437-A22F9A3FE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id="{C3B56F8D-ED40-801C-02E0-651B5DB14C61}"/>
              </a:ext>
            </a:extLst>
          </p:cNvPr>
          <p:cNvSpPr txBox="1"/>
          <p:nvPr/>
        </p:nvSpPr>
        <p:spPr>
          <a:xfrm>
            <a:off x="257404" y="605238"/>
            <a:ext cx="108804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en-US" sz="2800" b="1" dirty="0">
                <a:latin typeface="Quicksand Bold" panose="020B0604020202020204" charset="0"/>
                <a:ea typeface="Calibri"/>
                <a:cs typeface="Calibri"/>
              </a:rPr>
              <a:t>Some examples of urban observatories  </a:t>
            </a:r>
            <a:endParaRPr lang="en-KE" sz="2800" b="1" dirty="0">
              <a:latin typeface="Quicksand Bold" panose="020B0604020202020204" charset="0"/>
              <a:ea typeface="Calibri"/>
              <a:cs typeface="Calibri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642B5AC-130F-8935-6866-2E43E630A8BA}"/>
              </a:ext>
            </a:extLst>
          </p:cNvPr>
          <p:cNvSpPr txBox="1"/>
          <p:nvPr/>
        </p:nvSpPr>
        <p:spPr>
          <a:xfrm>
            <a:off x="9055652" y="6448360"/>
            <a:ext cx="290609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rgbClr val="00B2E3"/>
                </a:solidFill>
                <a:latin typeface="Bahnschrift SemiBold Condense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https://tanga.cityobservatory.or.tz/</a:t>
            </a:r>
            <a:r>
              <a:rPr lang="en-GB">
                <a:solidFill>
                  <a:srgbClr val="00B2E3"/>
                </a:solidFill>
                <a:latin typeface="Bahnschrift SemiBold Condensed"/>
              </a:rPr>
              <a:t>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B026F3-F09D-2A60-A2EC-AA1AAE0974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1487951"/>
            <a:ext cx="2420296" cy="3386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5F4E2D-56E0-2BE1-3DFC-CE784144D369}"/>
              </a:ext>
            </a:extLst>
          </p:cNvPr>
          <p:cNvSpPr txBox="1"/>
          <p:nvPr/>
        </p:nvSpPr>
        <p:spPr>
          <a:xfrm>
            <a:off x="7872906" y="5717834"/>
            <a:ext cx="6097656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rgbClr val="00B2E3"/>
                </a:solidFill>
                <a:latin typeface="Bahnschrift SemiBold Condense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https://portal.marsad-buridah.com/Pages/2/101/Home</a:t>
            </a:r>
            <a:r>
              <a:rPr lang="en-GB" dirty="0">
                <a:solidFill>
                  <a:srgbClr val="00B2E3"/>
                </a:solidFill>
                <a:latin typeface="Bahnschrift SemiBold Condensed"/>
              </a:rPr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72EA3A-A518-A1E0-23AB-6D53DE61E9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382" y="1536054"/>
            <a:ext cx="5867400" cy="26713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8A5084-E623-F11F-4E27-54524DD2A1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62" y="4279906"/>
            <a:ext cx="6515616" cy="1844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F9A90D-F1CE-0634-98A3-9CF2CAA26CE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0" y="1489765"/>
            <a:ext cx="2451652" cy="23344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1BDD7C-A43C-E0C4-9FA6-B56EE524CC1A}"/>
              </a:ext>
            </a:extLst>
          </p:cNvPr>
          <p:cNvSpPr txBox="1"/>
          <p:nvPr/>
        </p:nvSpPr>
        <p:spPr>
          <a:xfrm>
            <a:off x="548861" y="1118619"/>
            <a:ext cx="609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Quicksand Bold" panose="020B0604020202020204" charset="0"/>
                <a:ea typeface="MS PGothic" panose="020B0600070205080204" pitchFamily="34" charset="-128"/>
              </a:rPr>
              <a:t>Qassim Urban Observatories, Saudi Arabia</a:t>
            </a:r>
            <a:endParaRPr lang="en-GB" sz="1600" b="1" dirty="0">
              <a:latin typeface="Quicksand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51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64073-72A9-5D8C-1777-0126BEA93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id="{69B81F0C-B826-F7FC-5FC8-2C60BA42EC20}"/>
              </a:ext>
            </a:extLst>
          </p:cNvPr>
          <p:cNvSpPr txBox="1"/>
          <p:nvPr/>
        </p:nvSpPr>
        <p:spPr>
          <a:xfrm>
            <a:off x="257404" y="605238"/>
            <a:ext cx="108804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en-US" sz="2800" b="1" dirty="0">
                <a:latin typeface="Quicksand Bold" panose="020B0604020202020204" charset="0"/>
                <a:ea typeface="Calibri"/>
                <a:cs typeface="Calibri"/>
              </a:rPr>
              <a:t>Some examples of urban observatories  </a:t>
            </a:r>
            <a:endParaRPr lang="en-KE" sz="2800" b="1" dirty="0">
              <a:latin typeface="Quicksand Bold" panose="020B0604020202020204" charset="0"/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897C1A-B26E-2350-81B7-D4E37EA3FE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0" y="1406644"/>
            <a:ext cx="10248081" cy="46965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B04076E-7A0D-35BE-C90A-ACE9EE5A0708}"/>
              </a:ext>
            </a:extLst>
          </p:cNvPr>
          <p:cNvSpPr txBox="1"/>
          <p:nvPr/>
        </p:nvSpPr>
        <p:spPr>
          <a:xfrm>
            <a:off x="488519" y="1036125"/>
            <a:ext cx="6097656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dirty="0">
                <a:latin typeface="Quicksand Bold" panose="020B0604020202020204" charset="0"/>
                <a:ea typeface="MS PGothic"/>
              </a:rPr>
              <a:t>Perspective. Brussels, Belgium</a:t>
            </a:r>
            <a:endParaRPr lang="en-GB" sz="1600" b="1" dirty="0">
              <a:latin typeface="Quicksand Bold" panose="020B060402020202020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73C04F6-C03A-F165-BDBE-1EE756C8C2D9}"/>
              </a:ext>
            </a:extLst>
          </p:cNvPr>
          <p:cNvSpPr txBox="1"/>
          <p:nvPr/>
        </p:nvSpPr>
        <p:spPr>
          <a:xfrm>
            <a:off x="8841409" y="3429753"/>
            <a:ext cx="2906091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rgbClr val="00B2E3"/>
                </a:solidFill>
                <a:latin typeface="Bahnschrift SemiBold Condense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https://tanga.cityobservatory.or.tz/</a:t>
            </a:r>
            <a:r>
              <a:rPr lang="en-GB" dirty="0">
                <a:solidFill>
                  <a:srgbClr val="00B2E3"/>
                </a:solidFill>
                <a:latin typeface="Bahnschrift SemiBold Condensed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75044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5B9AE-5876-F86A-FBA1-30509C296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83055A-A077-D2D7-383E-10C8D7E57703}"/>
              </a:ext>
            </a:extLst>
          </p:cNvPr>
          <p:cNvSpPr txBox="1">
            <a:spLocks/>
          </p:cNvSpPr>
          <p:nvPr/>
        </p:nvSpPr>
        <p:spPr>
          <a:xfrm>
            <a:off x="-3213100" y="417443"/>
            <a:ext cx="10972800" cy="609600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latin typeface="Quicksand Bold" panose="020B0604020202020204" charset="0"/>
                <a:ea typeface="Calibri"/>
                <a:cs typeface="Calibri"/>
              </a:rPr>
              <a:t>More information ….</a:t>
            </a:r>
            <a:endParaRPr lang="en-GB" sz="2800" b="1" dirty="0">
              <a:latin typeface="Quicksand Bold" panose="020B0604020202020204" charset="0"/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7015D1-7A80-9DD9-064C-B532738725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479" y="867886"/>
            <a:ext cx="6280682" cy="51222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1C5799-C96D-A797-38C2-EA5EBC446580}"/>
              </a:ext>
            </a:extLst>
          </p:cNvPr>
          <p:cNvSpPr txBox="1"/>
          <p:nvPr/>
        </p:nvSpPr>
        <p:spPr>
          <a:xfrm>
            <a:off x="1097252" y="4892262"/>
            <a:ext cx="2832653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600" b="1">
                <a:solidFill>
                  <a:srgbClr val="00B2E3"/>
                </a:solidFill>
                <a:latin typeface="Bahnschrift SemiBold Condensed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https://data.unhabitat.org/pages/urban-observatories</a:t>
            </a:r>
            <a:r>
              <a:rPr lang="en-GB" sz="1600" b="1">
                <a:solidFill>
                  <a:srgbClr val="00B2E3"/>
                </a:solidFill>
                <a:latin typeface="Bahnschrift SemiBold Condensed"/>
                <a:cs typeface="Arial"/>
              </a:rPr>
              <a:t> 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4EC4B0-2588-7363-D438-E92A1FB79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756" y="1953695"/>
            <a:ext cx="28384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0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570267" y="832736"/>
            <a:ext cx="9176208" cy="428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 eaLnBrk="1" fontAlgn="auto" hangingPunct="1">
              <a:lnSpc>
                <a:spcPts val="3543"/>
              </a:lnSpc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Quicksand Bold" panose="020B0604020202020204" charset="0"/>
                <a:ea typeface="Calibri"/>
                <a:cs typeface="Calibri"/>
                <a:sym typeface="Raleway"/>
              </a:rPr>
              <a:t>About the Data and Analytics Unit, UN-Habitat</a:t>
            </a:r>
            <a:endParaRPr lang="en-US" sz="2530" b="1" dirty="0">
              <a:solidFill>
                <a:srgbClr val="000000"/>
              </a:solidFill>
              <a:latin typeface="Quicksand Bold" panose="020B0604020202020204" charset="0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762958-8EBA-353E-D615-3D09C48AFB83}"/>
              </a:ext>
            </a:extLst>
          </p:cNvPr>
          <p:cNvSpPr txBox="1"/>
          <p:nvPr/>
        </p:nvSpPr>
        <p:spPr>
          <a:xfrm>
            <a:off x="570268" y="1503343"/>
            <a:ext cx="2404160" cy="3323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defTabSz="914364">
              <a:buFont typeface="Arial" panose="020B0604020202020204" pitchFamily="34" charset="0"/>
              <a:buChar char="•"/>
            </a:pPr>
            <a:r>
              <a:rPr lang="en-US" sz="1400" dirty="0">
                <a:latin typeface="Quicksand Bold" panose="020B0604020202020204" charset="0"/>
                <a:cs typeface="Arial" pitchFamily="34" charset="0"/>
              </a:rPr>
              <a:t>Focal point for sustainable urbanization data within the SDGs</a:t>
            </a:r>
          </a:p>
          <a:p>
            <a:pPr marL="285750" indent="-285750" defTabSz="914364">
              <a:buFont typeface="Arial" panose="020B0604020202020204" pitchFamily="34" charset="0"/>
              <a:buChar char="•"/>
            </a:pPr>
            <a:r>
              <a:rPr lang="en-US" sz="1400" dirty="0">
                <a:latin typeface="Quicksand Bold" panose="020B0604020202020204" charset="0"/>
                <a:cs typeface="Arial" pitchFamily="34" charset="0"/>
              </a:rPr>
              <a:t>Oversee data production, capacity development and reports production</a:t>
            </a:r>
          </a:p>
          <a:p>
            <a:pPr marL="285750" indent="-285750" defTabSz="914364">
              <a:buFont typeface="Arial" panose="020B0604020202020204" pitchFamily="34" charset="0"/>
              <a:buChar char="•"/>
            </a:pPr>
            <a:r>
              <a:rPr lang="en-US" sz="1400" dirty="0">
                <a:latin typeface="Quicksand Bold" panose="020B0604020202020204" charset="0"/>
                <a:cs typeface="Arial" pitchFamily="34" charset="0"/>
              </a:rPr>
              <a:t>Lead development of tailor-made solutions to measure urban development trajectories and conditions</a:t>
            </a:r>
          </a:p>
          <a:p>
            <a:pPr marL="285750" indent="-285750" defTabSz="914364">
              <a:buFont typeface="Arial" panose="020B0604020202020204" pitchFamily="34" charset="0"/>
              <a:buChar char="•"/>
            </a:pPr>
            <a:endParaRPr lang="en-US" sz="1400" dirty="0">
              <a:latin typeface="Quicksand Bold" panose="020B060402020202020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5F553-AED9-65FA-DE59-45EB36D484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1600" y="1608160"/>
            <a:ext cx="8849360" cy="4675866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CD94DBBF-48EC-6B1F-CCB1-085AF90A5616}"/>
              </a:ext>
            </a:extLst>
          </p:cNvPr>
          <p:cNvSpPr txBox="1"/>
          <p:nvPr/>
        </p:nvSpPr>
        <p:spPr>
          <a:xfrm>
            <a:off x="6215596" y="1311688"/>
            <a:ext cx="1999512" cy="3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 eaLnBrk="1" fontAlgn="auto" hangingPunct="1">
              <a:lnSpc>
                <a:spcPts val="3543"/>
              </a:lnSpc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Quicksand Bold" panose="020B0604020202020204" charset="0"/>
                <a:ea typeface="Calibri"/>
                <a:cs typeface="Calibri"/>
                <a:sym typeface="Raleway"/>
              </a:rPr>
              <a:t>Our focus areas</a:t>
            </a:r>
            <a:endParaRPr lang="en-US" sz="1600" b="1" dirty="0">
              <a:solidFill>
                <a:srgbClr val="000000"/>
              </a:solidFill>
              <a:latin typeface="Quicksand Bold" panose="020B0604020202020204" charset="0"/>
              <a:ea typeface="Quicksand Bold"/>
              <a:cs typeface="Quicksand Bold"/>
              <a:sym typeface="Quicksand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5F87B-2DB3-9EB4-0345-8D70A7C02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62DE8E-E4D8-E3B1-7E6E-631788619428}"/>
              </a:ext>
            </a:extLst>
          </p:cNvPr>
          <p:cNvSpPr txBox="1">
            <a:spLocks/>
          </p:cNvSpPr>
          <p:nvPr/>
        </p:nvSpPr>
        <p:spPr>
          <a:xfrm>
            <a:off x="-2946400" y="430143"/>
            <a:ext cx="10972800" cy="609600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latin typeface="Quicksand Bold" panose="020B0604020202020204" charset="0"/>
                <a:ea typeface="Calibri"/>
                <a:cs typeface="Calibri"/>
              </a:rPr>
              <a:t>Urban Indicator Database</a:t>
            </a:r>
            <a:endParaRPr lang="en-GB" sz="2800" b="1" dirty="0">
              <a:latin typeface="Quicksand Bold" panose="020B0604020202020204" charset="0"/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56481C-FCEB-43D8-97C4-C774FF31FD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7713" y="1219200"/>
            <a:ext cx="7325687" cy="47208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9DD459-A5EA-4CD6-8423-25FBBCDBDE85}"/>
              </a:ext>
            </a:extLst>
          </p:cNvPr>
          <p:cNvSpPr/>
          <p:nvPr/>
        </p:nvSpPr>
        <p:spPr>
          <a:xfrm>
            <a:off x="2286000" y="1371600"/>
            <a:ext cx="2362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9108C8-59B5-4C83-829F-983339106389}"/>
              </a:ext>
            </a:extLst>
          </p:cNvPr>
          <p:cNvCxnSpPr>
            <a:cxnSpLocks/>
          </p:cNvCxnSpPr>
          <p:nvPr/>
        </p:nvCxnSpPr>
        <p:spPr>
          <a:xfrm>
            <a:off x="3733800" y="1143000"/>
            <a:ext cx="6400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EE24A6-B2D4-40EF-ACF4-E47D27D82306}"/>
              </a:ext>
            </a:extLst>
          </p:cNvPr>
          <p:cNvCxnSpPr/>
          <p:nvPr/>
        </p:nvCxnSpPr>
        <p:spPr>
          <a:xfrm>
            <a:off x="3733800" y="1143000"/>
            <a:ext cx="0" cy="2286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8722DD4-A92C-4D33-82DF-90A1A9DF11EC}"/>
              </a:ext>
            </a:extLst>
          </p:cNvPr>
          <p:cNvSpPr txBox="1"/>
          <p:nvPr/>
        </p:nvSpPr>
        <p:spPr>
          <a:xfrm>
            <a:off x="10134600" y="964168"/>
            <a:ext cx="137159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Home button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F40274-1F15-4F98-BCA6-5513E42F572D}"/>
              </a:ext>
            </a:extLst>
          </p:cNvPr>
          <p:cNvSpPr/>
          <p:nvPr/>
        </p:nvSpPr>
        <p:spPr>
          <a:xfrm>
            <a:off x="2362200" y="1943099"/>
            <a:ext cx="1255087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2B9073-F21B-4913-A94E-FC784BD359C1}"/>
              </a:ext>
            </a:extLst>
          </p:cNvPr>
          <p:cNvSpPr/>
          <p:nvPr/>
        </p:nvSpPr>
        <p:spPr>
          <a:xfrm>
            <a:off x="2362200" y="4343400"/>
            <a:ext cx="6553200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0A026A-D31B-4C06-A9BC-BE8C53F26F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82"/>
          <a:stretch/>
        </p:blipFill>
        <p:spPr>
          <a:xfrm>
            <a:off x="79539" y="2362200"/>
            <a:ext cx="1863561" cy="1991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1D4EF97-4760-4537-8826-64CA753CA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8886" y="1699708"/>
            <a:ext cx="1930401" cy="367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DAA9660-4CFE-4C21-8901-097F8C94DCDF}"/>
              </a:ext>
            </a:extLst>
          </p:cNvPr>
          <p:cNvSpPr/>
          <p:nvPr/>
        </p:nvSpPr>
        <p:spPr>
          <a:xfrm>
            <a:off x="3683327" y="1943099"/>
            <a:ext cx="812473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B1C34B-93B7-4103-BCBB-B42B7B1FFBFF}"/>
              </a:ext>
            </a:extLst>
          </p:cNvPr>
          <p:cNvSpPr txBox="1"/>
          <p:nvPr/>
        </p:nvSpPr>
        <p:spPr>
          <a:xfrm>
            <a:off x="248759" y="5217257"/>
            <a:ext cx="1371598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Quick links by theme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ACF4AC-99B7-4069-B1DD-1DBE34360A5F}"/>
              </a:ext>
            </a:extLst>
          </p:cNvPr>
          <p:cNvSpPr txBox="1"/>
          <p:nvPr/>
        </p:nvSpPr>
        <p:spPr>
          <a:xfrm>
            <a:off x="69816" y="2061743"/>
            <a:ext cx="1872957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Quick links to datasets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D69E12D-3105-40FB-8BE9-663B6841DBC1}"/>
              </a:ext>
            </a:extLst>
          </p:cNvPr>
          <p:cNvCxnSpPr>
            <a:cxnSpLocks/>
          </p:cNvCxnSpPr>
          <p:nvPr/>
        </p:nvCxnSpPr>
        <p:spPr>
          <a:xfrm>
            <a:off x="1620357" y="5555028"/>
            <a:ext cx="74184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F873B2B-8056-44DA-ACC3-48B62BD3D0CC}"/>
              </a:ext>
            </a:extLst>
          </p:cNvPr>
          <p:cNvCxnSpPr>
            <a:cxnSpLocks/>
          </p:cNvCxnSpPr>
          <p:nvPr/>
        </p:nvCxnSpPr>
        <p:spPr>
          <a:xfrm>
            <a:off x="4038600" y="1905000"/>
            <a:ext cx="6019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70C2492-B995-46A3-A03F-CB17C5BD5805}"/>
              </a:ext>
            </a:extLst>
          </p:cNvPr>
          <p:cNvCxnSpPr>
            <a:cxnSpLocks/>
          </p:cNvCxnSpPr>
          <p:nvPr/>
        </p:nvCxnSpPr>
        <p:spPr>
          <a:xfrm>
            <a:off x="4038600" y="1905000"/>
            <a:ext cx="0" cy="233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C4CD37D-F03D-4ECE-BCBA-DCB058F80D40}"/>
              </a:ext>
            </a:extLst>
          </p:cNvPr>
          <p:cNvCxnSpPr>
            <a:cxnSpLocks/>
          </p:cNvCxnSpPr>
          <p:nvPr/>
        </p:nvCxnSpPr>
        <p:spPr>
          <a:xfrm>
            <a:off x="1524000" y="2057400"/>
            <a:ext cx="8382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4D4E3BC-4934-4BC6-B112-2FF8E7DA3E09}"/>
              </a:ext>
            </a:extLst>
          </p:cNvPr>
          <p:cNvCxnSpPr>
            <a:cxnSpLocks/>
          </p:cNvCxnSpPr>
          <p:nvPr/>
        </p:nvCxnSpPr>
        <p:spPr>
          <a:xfrm>
            <a:off x="8915400" y="4874911"/>
            <a:ext cx="990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9A41926F-C6D0-4A2E-BCA8-FDF3AB000942}"/>
              </a:ext>
            </a:extLst>
          </p:cNvPr>
          <p:cNvSpPr/>
          <p:nvPr/>
        </p:nvSpPr>
        <p:spPr>
          <a:xfrm>
            <a:off x="10134600" y="2101330"/>
            <a:ext cx="1752600" cy="1708669"/>
          </a:xfrm>
          <a:prstGeom prst="rect">
            <a:avLst/>
          </a:prstGeom>
          <a:noFill/>
          <a:ln>
            <a:solidFill>
              <a:srgbClr val="143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C824804-3CEF-47C0-ABE4-78F1A0CFE587}"/>
              </a:ext>
            </a:extLst>
          </p:cNvPr>
          <p:cNvCxnSpPr>
            <a:cxnSpLocks/>
          </p:cNvCxnSpPr>
          <p:nvPr/>
        </p:nvCxnSpPr>
        <p:spPr>
          <a:xfrm>
            <a:off x="9906000" y="3276600"/>
            <a:ext cx="0" cy="15983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698AB85-B404-4204-875C-F214C2466F3F}"/>
              </a:ext>
            </a:extLst>
          </p:cNvPr>
          <p:cNvCxnSpPr>
            <a:cxnSpLocks/>
          </p:cNvCxnSpPr>
          <p:nvPr/>
        </p:nvCxnSpPr>
        <p:spPr>
          <a:xfrm>
            <a:off x="9906000" y="3276600"/>
            <a:ext cx="228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829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C21F8-EB59-3B0B-2E4D-A0C87E8ED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5E0E5A-B995-D521-6F83-FD93465FA437}"/>
              </a:ext>
            </a:extLst>
          </p:cNvPr>
          <p:cNvSpPr txBox="1">
            <a:spLocks/>
          </p:cNvSpPr>
          <p:nvPr/>
        </p:nvSpPr>
        <p:spPr>
          <a:xfrm>
            <a:off x="-1264675" y="458762"/>
            <a:ext cx="10972800" cy="609600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>
                <a:latin typeface="Quicksand Bold" panose="020B0604020202020204" charset="0"/>
              </a:rPr>
              <a:t>The Urban Indicators Platform: Datasets </a:t>
            </a:r>
            <a:endParaRPr lang="en-GB" sz="2800" b="1" dirty="0">
              <a:latin typeface="Quicksand Bold" panose="020B0604020202020204" charset="0"/>
              <a:ea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054456-8254-4D0F-904C-ADF18EE15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165" y="1386221"/>
            <a:ext cx="4947564" cy="46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5AD2FE1-EE9E-5F11-F78C-81D193959E38}"/>
              </a:ext>
            </a:extLst>
          </p:cNvPr>
          <p:cNvGrpSpPr/>
          <p:nvPr/>
        </p:nvGrpSpPr>
        <p:grpSpPr>
          <a:xfrm>
            <a:off x="781713" y="1035096"/>
            <a:ext cx="5112283" cy="4787808"/>
            <a:chOff x="765077" y="1035096"/>
            <a:chExt cx="5112283" cy="478780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0776348-5259-48FF-BE9F-87272CA18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5077" y="1035096"/>
              <a:ext cx="5112283" cy="4787808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3EC2D96-8D33-4F6B-8E77-A0FFA1CEEFA1}"/>
                </a:ext>
              </a:extLst>
            </p:cNvPr>
            <p:cNvSpPr/>
            <p:nvPr/>
          </p:nvSpPr>
          <p:spPr>
            <a:xfrm>
              <a:off x="812036" y="1057478"/>
              <a:ext cx="1640980" cy="11347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C8591F7-429B-4127-A7F3-0E38C83C9820}"/>
              </a:ext>
            </a:extLst>
          </p:cNvPr>
          <p:cNvCxnSpPr>
            <a:cxnSpLocks/>
          </p:cNvCxnSpPr>
          <p:nvPr/>
        </p:nvCxnSpPr>
        <p:spPr>
          <a:xfrm>
            <a:off x="2438400" y="1120750"/>
            <a:ext cx="65532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1DEC806-DE32-417D-B7D6-1A41E9971366}"/>
              </a:ext>
            </a:extLst>
          </p:cNvPr>
          <p:cNvCxnSpPr/>
          <p:nvPr/>
        </p:nvCxnSpPr>
        <p:spPr>
          <a:xfrm>
            <a:off x="8976360" y="1120750"/>
            <a:ext cx="0" cy="2286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411CD276-9314-40E5-8BD3-A184144FB30E}"/>
              </a:ext>
            </a:extLst>
          </p:cNvPr>
          <p:cNvSpPr/>
          <p:nvPr/>
        </p:nvSpPr>
        <p:spPr>
          <a:xfrm>
            <a:off x="7010400" y="3048000"/>
            <a:ext cx="533400" cy="3810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E413E07-B62F-430B-A4CF-3F73BC3A45DD}"/>
              </a:ext>
            </a:extLst>
          </p:cNvPr>
          <p:cNvSpPr/>
          <p:nvPr/>
        </p:nvSpPr>
        <p:spPr>
          <a:xfrm>
            <a:off x="7530084" y="3555206"/>
            <a:ext cx="533400" cy="3810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C48CA78-162A-4A2A-BB03-48FD8AF5AF6F}"/>
              </a:ext>
            </a:extLst>
          </p:cNvPr>
          <p:cNvSpPr/>
          <p:nvPr/>
        </p:nvSpPr>
        <p:spPr>
          <a:xfrm>
            <a:off x="6896100" y="4572000"/>
            <a:ext cx="1257300" cy="3048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40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56157-E643-0FA4-BAFB-7DFEAFBDB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CC5AB7-54EB-3921-3D86-7DB7584D3933}"/>
              </a:ext>
            </a:extLst>
          </p:cNvPr>
          <p:cNvSpPr txBox="1">
            <a:spLocks/>
          </p:cNvSpPr>
          <p:nvPr/>
        </p:nvSpPr>
        <p:spPr>
          <a:xfrm>
            <a:off x="-1707126" y="458762"/>
            <a:ext cx="10972800" cy="609600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>
                <a:latin typeface="Quicksand Bold" panose="020B0604020202020204" charset="0"/>
              </a:rPr>
              <a:t>The Urban Indicators Platform: Guidance</a:t>
            </a:r>
            <a:endParaRPr lang="en-GB" sz="2800" b="1" dirty="0">
              <a:latin typeface="Quicksand Bold" panose="020B0604020202020204" charset="0"/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D2365F-1DE0-43DD-8F1B-CC38D1A91C76}"/>
              </a:ext>
            </a:extLst>
          </p:cNvPr>
          <p:cNvSpPr txBox="1"/>
          <p:nvPr/>
        </p:nvSpPr>
        <p:spPr>
          <a:xfrm>
            <a:off x="5867400" y="5632720"/>
            <a:ext cx="5699757" cy="46935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Linkages to UN-Habitat learning platform: 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https://learn.urbanagendaplatform.org/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B97646D-31A6-4C29-86EB-49463C7399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" y="1036250"/>
            <a:ext cx="5563034" cy="49720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BDA4689-0068-4BDD-AD28-C8F683A008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873760"/>
            <a:ext cx="5607887" cy="46126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8540D0B-00F2-4F73-B3D6-7B201E7733A5}"/>
              </a:ext>
            </a:extLst>
          </p:cNvPr>
          <p:cNvSpPr/>
          <p:nvPr/>
        </p:nvSpPr>
        <p:spPr>
          <a:xfrm>
            <a:off x="5867400" y="1219200"/>
            <a:ext cx="1905000" cy="205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C03E961-2B8D-4FB2-91AE-28171D266471}"/>
              </a:ext>
            </a:extLst>
          </p:cNvPr>
          <p:cNvCxnSpPr>
            <a:cxnSpLocks/>
          </p:cNvCxnSpPr>
          <p:nvPr/>
        </p:nvCxnSpPr>
        <p:spPr>
          <a:xfrm>
            <a:off x="5943600" y="3276600"/>
            <a:ext cx="0" cy="235612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617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9545A-CA8A-408B-C29E-9A24C3815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BA4303-BDF7-A628-2716-B928FE7B1EAC}"/>
              </a:ext>
            </a:extLst>
          </p:cNvPr>
          <p:cNvSpPr txBox="1">
            <a:spLocks/>
          </p:cNvSpPr>
          <p:nvPr/>
        </p:nvSpPr>
        <p:spPr>
          <a:xfrm>
            <a:off x="-1295400" y="598462"/>
            <a:ext cx="10972800" cy="609600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>
                <a:latin typeface="Quicksand Bold" panose="020B0604020202020204" charset="0"/>
              </a:rPr>
              <a:t>The Urban Indicators Platform: SDGs and NUA</a:t>
            </a:r>
            <a:endParaRPr lang="en-GB" sz="2800" b="1" dirty="0">
              <a:latin typeface="Quicksand Bold" panose="020B0604020202020204" charset="0"/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D2365F-1DE0-43DD-8F1B-CC38D1A91C76}"/>
              </a:ext>
            </a:extLst>
          </p:cNvPr>
          <p:cNvSpPr txBox="1"/>
          <p:nvPr/>
        </p:nvSpPr>
        <p:spPr>
          <a:xfrm>
            <a:off x="471220" y="1371600"/>
            <a:ext cx="5699757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SDG 11 progress tracking and identification of required actions / interventions 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5ABC18-94BC-4E05-BD41-E23CDE6907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857791"/>
            <a:ext cx="5880198" cy="388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C79CB4-4382-4D3A-B3B3-88EB23A20C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1414" y="1679377"/>
            <a:ext cx="3607171" cy="43851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D2AAFF-C195-44CC-865D-2F8D4DC5852F}"/>
              </a:ext>
            </a:extLst>
          </p:cNvPr>
          <p:cNvSpPr txBox="1"/>
          <p:nvPr/>
        </p:nvSpPr>
        <p:spPr>
          <a:xfrm>
            <a:off x="7620000" y="1371600"/>
            <a:ext cx="3810000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Disseminating NUA monitoring information  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173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0546F-03FE-D3AC-EE8F-FE08C2B82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FBB79D-E869-7B4F-2FE5-17A11CE0F4C6}"/>
              </a:ext>
            </a:extLst>
          </p:cNvPr>
          <p:cNvSpPr txBox="1">
            <a:spLocks/>
          </p:cNvSpPr>
          <p:nvPr/>
        </p:nvSpPr>
        <p:spPr>
          <a:xfrm>
            <a:off x="6413500" y="1190320"/>
            <a:ext cx="6096000" cy="609600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800" dirty="0">
                <a:latin typeface="Quicksand Bold" panose="020B0604020202020204" charset="0"/>
              </a:rPr>
              <a:t>The Urban Indicators Platform: Towards harmonization of UN-Habitat data dissemination</a:t>
            </a:r>
            <a:endParaRPr lang="en-GB" sz="2800" b="1" dirty="0">
              <a:latin typeface="Quicksand Bold" panose="020B0604020202020204" charset="0"/>
              <a:ea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5E4EF6-060D-4EF6-80F6-DD92E13284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066800"/>
            <a:ext cx="5957888" cy="42094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43FE85-5106-4FB8-81B9-91A24219ED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692" y="3613354"/>
            <a:ext cx="5590708" cy="2401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C97E2D8-7DD6-483C-8FAD-E57D56C7C08F}"/>
              </a:ext>
            </a:extLst>
          </p:cNvPr>
          <p:cNvSpPr/>
          <p:nvPr/>
        </p:nvSpPr>
        <p:spPr>
          <a:xfrm>
            <a:off x="381000" y="4019881"/>
            <a:ext cx="914400" cy="12563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74E2B1-D789-44C3-A09B-8113F67E1320}"/>
              </a:ext>
            </a:extLst>
          </p:cNvPr>
          <p:cNvCxnSpPr>
            <a:cxnSpLocks/>
          </p:cNvCxnSpPr>
          <p:nvPr/>
        </p:nvCxnSpPr>
        <p:spPr>
          <a:xfrm>
            <a:off x="914400" y="5855110"/>
            <a:ext cx="545829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1F59D7-43ED-48FD-90D4-CBDEB03508A0}"/>
              </a:ext>
            </a:extLst>
          </p:cNvPr>
          <p:cNvCxnSpPr>
            <a:cxnSpLocks/>
          </p:cNvCxnSpPr>
          <p:nvPr/>
        </p:nvCxnSpPr>
        <p:spPr>
          <a:xfrm>
            <a:off x="914400" y="5257800"/>
            <a:ext cx="0" cy="59731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463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79120" y="610768"/>
            <a:ext cx="10033761" cy="5618746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 defTabSz="609630" eaLnBrk="1" fontAlgn="auto" hangingPunct="1">
              <a:lnSpc>
                <a:spcPts val="1329"/>
              </a:lnSpc>
              <a:spcBef>
                <a:spcPts val="0"/>
              </a:spcBef>
              <a:spcAft>
                <a:spcPts val="0"/>
              </a:spcAft>
            </a:pPr>
            <a:endParaRPr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628736" y="2875168"/>
            <a:ext cx="4934529" cy="70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 eaLnBrk="1" fontAlgn="auto" hangingPunct="1">
              <a:lnSpc>
                <a:spcPts val="5970"/>
              </a:lnSpc>
              <a:spcAft>
                <a:spcPts val="0"/>
              </a:spcAft>
            </a:pPr>
            <a:r>
              <a:rPr lang="en-US" sz="4234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THANK YOU!</a:t>
            </a:r>
            <a:endParaRPr lang="en-US" sz="4234" b="1" dirty="0">
              <a:solidFill>
                <a:srgbClr val="000000"/>
              </a:solidFill>
              <a:latin typeface="Quicksand Bold"/>
              <a:ea typeface="Quicksand Bold"/>
              <a:cs typeface="Quicksand Bold"/>
            </a:endParaRPr>
          </a:p>
        </p:txBody>
      </p:sp>
      <p:pic>
        <p:nvPicPr>
          <p:cNvPr id="3" name="Picture 2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4D70EAD9-ED34-2E23-4C13-03DC260F2A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961" y="4240655"/>
            <a:ext cx="1324077" cy="13240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00B5C-E1A3-5D80-FEC3-22EFFBF1E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7FEFDE50-4EE1-FE2F-02DE-1EC2A25B8A1D}"/>
              </a:ext>
            </a:extLst>
          </p:cNvPr>
          <p:cNvSpPr txBox="1"/>
          <p:nvPr/>
        </p:nvSpPr>
        <p:spPr>
          <a:xfrm>
            <a:off x="524105" y="841499"/>
            <a:ext cx="9176208" cy="418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 eaLnBrk="1" fontAlgn="auto" hangingPunct="1">
              <a:lnSpc>
                <a:spcPts val="3543"/>
              </a:lnSpc>
              <a:spcAft>
                <a:spcPts val="0"/>
              </a:spcAft>
            </a:pPr>
            <a:r>
              <a:rPr lang="en-US" altLang="en-US" sz="2800" b="1" dirty="0">
                <a:latin typeface="Quicksand Bold" panose="020B0604020202020204" charset="0"/>
                <a:ea typeface="Calibri"/>
                <a:cs typeface="Calibri"/>
              </a:rPr>
              <a:t>Background to the Urban Observatory Model</a:t>
            </a:r>
            <a:endParaRPr lang="en-US" sz="2800" b="1" dirty="0">
              <a:solidFill>
                <a:srgbClr val="000000"/>
              </a:solidFill>
              <a:latin typeface="Quicksand Bold" panose="020B0604020202020204" charset="0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3D30ED8-E574-D20C-27A9-CB1A1A590E24}"/>
              </a:ext>
            </a:extLst>
          </p:cNvPr>
          <p:cNvSpPr/>
          <p:nvPr/>
        </p:nvSpPr>
        <p:spPr>
          <a:xfrm>
            <a:off x="6222838" y="1892421"/>
            <a:ext cx="654327" cy="25084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72F33C7-AFC9-C04D-6273-A5BA2395B60F}"/>
              </a:ext>
            </a:extLst>
          </p:cNvPr>
          <p:cNvSpPr/>
          <p:nvPr/>
        </p:nvSpPr>
        <p:spPr>
          <a:xfrm rot="10800000">
            <a:off x="4987069" y="1892420"/>
            <a:ext cx="568189" cy="25084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7DE5DB0-1767-93B1-B7F4-2395FF7B7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8511" y="1690680"/>
            <a:ext cx="654327" cy="65432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D45DCCD-8D00-EFE1-D705-649925384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6799" y="1514380"/>
            <a:ext cx="3217669" cy="57472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E8870BA-3385-4951-9B27-5C4CA3963A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32421" y="1197847"/>
            <a:ext cx="3228107" cy="8849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F8D9B4-E26A-7C7D-151C-8212777EB296}"/>
              </a:ext>
            </a:extLst>
          </p:cNvPr>
          <p:cNvSpPr/>
          <p:nvPr/>
        </p:nvSpPr>
        <p:spPr>
          <a:xfrm>
            <a:off x="516799" y="2681928"/>
            <a:ext cx="10982741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en-US" altLang="en-US" sz="2000" dirty="0">
                <a:solidFill>
                  <a:schemeClr val="bg1"/>
                </a:solidFill>
                <a:latin typeface="Quicksand Bold" panose="020B0604020202020204" charset="0"/>
              </a:rPr>
              <a:t>Many cities face major disconnects between data production and decision-making processes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C25E40-ADFC-CC20-C329-9B0575A78F5F}"/>
              </a:ext>
            </a:extLst>
          </p:cNvPr>
          <p:cNvSpPr/>
          <p:nvPr/>
        </p:nvSpPr>
        <p:spPr>
          <a:xfrm>
            <a:off x="524105" y="2086279"/>
            <a:ext cx="3215013" cy="594986"/>
          </a:xfrm>
          <a:prstGeom prst="rect">
            <a:avLst/>
          </a:prstGeom>
          <a:solidFill>
            <a:srgbClr val="00B2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05AA5B-00E8-C96E-BE6B-831864B8E00F}"/>
              </a:ext>
            </a:extLst>
          </p:cNvPr>
          <p:cNvSpPr/>
          <p:nvPr/>
        </p:nvSpPr>
        <p:spPr>
          <a:xfrm>
            <a:off x="8133666" y="2086279"/>
            <a:ext cx="3256767" cy="594986"/>
          </a:xfrm>
          <a:prstGeom prst="rect">
            <a:avLst/>
          </a:prstGeom>
          <a:solidFill>
            <a:srgbClr val="00B2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87B6D4A-3CAF-3F02-F3A7-768752EAFE2E}"/>
              </a:ext>
            </a:extLst>
          </p:cNvPr>
          <p:cNvSpPr txBox="1">
            <a:spLocks/>
          </p:cNvSpPr>
          <p:nvPr/>
        </p:nvSpPr>
        <p:spPr>
          <a:xfrm>
            <a:off x="2784239" y="3371978"/>
            <a:ext cx="7863096" cy="11308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latin typeface="Quicksand Bold" panose="020B0604020202020204" charset="0"/>
              </a:rPr>
              <a:t>Lack of good quality, relevant, accessible and timely data on cities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1800" dirty="0">
                <a:latin typeface="Quicksand Bold" panose="020B0604020202020204" charset="0"/>
              </a:rPr>
              <a:t>Too much information that is not well-linked, complexities in data collection and management</a:t>
            </a:r>
            <a:endParaRPr lang="en-GB" altLang="en-US" sz="1800" dirty="0">
              <a:latin typeface="Quicksand Bold" panose="020B060402020202020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A262FD-C2F5-4A42-9B9A-BE637D913F6C}"/>
              </a:ext>
            </a:extLst>
          </p:cNvPr>
          <p:cNvSpPr/>
          <p:nvPr/>
        </p:nvSpPr>
        <p:spPr>
          <a:xfrm>
            <a:off x="2783700" y="4682890"/>
            <a:ext cx="7863635" cy="1477328"/>
          </a:xfrm>
          <a:prstGeom prst="rect">
            <a:avLst/>
          </a:prstGeom>
          <a:solidFill>
            <a:srgbClr val="00538B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Quicksand Bold" panose="020B0604020202020204" charset="0"/>
              </a:rPr>
              <a:t>Hence the Urban Observatory model was created to: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Quicksand Bold" panose="020B0604020202020204" charset="0"/>
                <a:ea typeface="Times New Roman" panose="02020603050405020304" pitchFamily="18" charset="0"/>
              </a:rPr>
              <a:t>Assist countries in strengthening data capacities at national, sub-national, and local levels, providing platforms to facilitate effective knowledge exchange and promote evidence-based governance.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  <a:latin typeface="Quicksand Bold" panose="020B0604020202020204" charset="0"/>
            </a:endParaRPr>
          </a:p>
        </p:txBody>
      </p:sp>
      <p:pic>
        <p:nvPicPr>
          <p:cNvPr id="16" name="Graphic 15" descr="Tick with solid fill">
            <a:extLst>
              <a:ext uri="{FF2B5EF4-FFF2-40B4-BE49-F238E27FC236}">
                <a16:creationId xmlns:a16="http://schemas.microsoft.com/office/drawing/2014/main" id="{5980A55F-88E3-7004-9805-743121BACA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73060" y="4980161"/>
            <a:ext cx="726510" cy="747387"/>
          </a:xfrm>
          <a:prstGeom prst="rect">
            <a:avLst/>
          </a:prstGeom>
        </p:spPr>
      </p:pic>
      <p:pic>
        <p:nvPicPr>
          <p:cNvPr id="17" name="Graphic 16" descr="Question Mark with solid fill">
            <a:extLst>
              <a:ext uri="{FF2B5EF4-FFF2-40B4-BE49-F238E27FC236}">
                <a16:creationId xmlns:a16="http://schemas.microsoft.com/office/drawing/2014/main" id="{D47CD383-1C04-AEB9-5BDF-4545C5244E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79115" y="33719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0BC85-1D8A-FC1F-3F3F-6ABAD86B5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31B34CD0-8BB8-8414-47FD-1FD85FB107B5}"/>
              </a:ext>
            </a:extLst>
          </p:cNvPr>
          <p:cNvSpPr txBox="1"/>
          <p:nvPr/>
        </p:nvSpPr>
        <p:spPr>
          <a:xfrm>
            <a:off x="524105" y="841499"/>
            <a:ext cx="9176208" cy="418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 eaLnBrk="1" fontAlgn="auto" hangingPunct="1">
              <a:lnSpc>
                <a:spcPts val="3543"/>
              </a:lnSpc>
              <a:spcAft>
                <a:spcPts val="0"/>
              </a:spcAft>
            </a:pPr>
            <a:r>
              <a:rPr lang="en-US" altLang="en-US" sz="2800" b="1" dirty="0">
                <a:latin typeface="Quicksand Bold" panose="020B0604020202020204" charset="0"/>
                <a:ea typeface="Calibri"/>
                <a:cs typeface="Calibri"/>
              </a:rPr>
              <a:t>What is an urban observatory?</a:t>
            </a:r>
            <a:endParaRPr lang="en-US" sz="2800" b="1" dirty="0">
              <a:solidFill>
                <a:srgbClr val="000000"/>
              </a:solidFill>
              <a:latin typeface="Quicksand Bold" panose="020B0604020202020204" charset="0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ABDC4A-0691-889D-5C84-4D6122D1D669}"/>
              </a:ext>
            </a:extLst>
          </p:cNvPr>
          <p:cNvSpPr/>
          <p:nvPr/>
        </p:nvSpPr>
        <p:spPr>
          <a:xfrm>
            <a:off x="888156" y="4214320"/>
            <a:ext cx="1669434" cy="400110"/>
          </a:xfrm>
          <a:prstGeom prst="rect">
            <a:avLst/>
          </a:prstGeom>
          <a:solidFill>
            <a:srgbClr val="00538B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Bahnschrift SemiCondensed"/>
              </a:rPr>
              <a:t>Specific Aims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B52FB-FD86-F87D-42FE-96740AAF1A8E}"/>
              </a:ext>
            </a:extLst>
          </p:cNvPr>
          <p:cNvSpPr/>
          <p:nvPr/>
        </p:nvSpPr>
        <p:spPr>
          <a:xfrm>
            <a:off x="524105" y="1463683"/>
            <a:ext cx="11003695" cy="707886"/>
          </a:xfrm>
          <a:prstGeom prst="rect">
            <a:avLst/>
          </a:prstGeom>
          <a:solidFill>
            <a:srgbClr val="EEEEEE"/>
          </a:solidFill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US" sz="2000" b="1" dirty="0">
                <a:latin typeface="Quicksand Bold" panose="020B0604020202020204" charset="0"/>
              </a:rPr>
              <a:t>A local network and integrated system for producing, analyzing, disseminating data across indicators and its use for informed decision-making at local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686C0D-F961-4A8F-8E20-A51D0872AE37}"/>
              </a:ext>
            </a:extLst>
          </p:cNvPr>
          <p:cNvSpPr/>
          <p:nvPr/>
        </p:nvSpPr>
        <p:spPr>
          <a:xfrm>
            <a:off x="524105" y="2316190"/>
            <a:ext cx="75040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 Bold" panose="020B0604020202020204" charset="0"/>
              </a:rPr>
              <a:t>Constitutes both a process and a platform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478740-0AF1-9299-1F6C-297C90DEC915}"/>
              </a:ext>
            </a:extLst>
          </p:cNvPr>
          <p:cNvSpPr txBox="1"/>
          <p:nvPr/>
        </p:nvSpPr>
        <p:spPr>
          <a:xfrm>
            <a:off x="3973396" y="2956988"/>
            <a:ext cx="7811969" cy="646331"/>
          </a:xfrm>
          <a:prstGeom prst="rect">
            <a:avLst/>
          </a:prstGeom>
          <a:solidFill>
            <a:srgbClr val="FEC50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Quicksand Bold" panose="020B0604020202020204" charset="0"/>
              </a:rPr>
              <a:t>Create sustainable urban monitoring systems in support of local planning and management processes, linking data to policy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4554C0-C945-1CF1-C579-D237E7613D9E}"/>
              </a:ext>
            </a:extLst>
          </p:cNvPr>
          <p:cNvSpPr txBox="1"/>
          <p:nvPr/>
        </p:nvSpPr>
        <p:spPr>
          <a:xfrm>
            <a:off x="3971992" y="4021500"/>
            <a:ext cx="7815208" cy="923330"/>
          </a:xfrm>
          <a:prstGeom prst="rect">
            <a:avLst/>
          </a:prstGeom>
          <a:solidFill>
            <a:srgbClr val="FEC50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Quicksand Bold" panose="020B0604020202020204" charset="0"/>
              </a:rPr>
              <a:t>Strengthen local </a:t>
            </a:r>
            <a:r>
              <a:rPr lang="en-US" b="1" i="1" dirty="0">
                <a:latin typeface="Quicksand Bold" panose="020B0604020202020204" charset="0"/>
              </a:rPr>
              <a:t>capacity</a:t>
            </a:r>
            <a:r>
              <a:rPr lang="en-US" i="1" dirty="0">
                <a:latin typeface="Quicksand Bold" panose="020B0604020202020204" charset="0"/>
              </a:rPr>
              <a:t> </a:t>
            </a:r>
            <a:r>
              <a:rPr lang="en-US" dirty="0">
                <a:latin typeface="Quicksand Bold" panose="020B0604020202020204" charset="0"/>
              </a:rPr>
              <a:t>for the development and use of urban indicators that facilitate the collection of disaggregated data at city and sub-city levels </a:t>
            </a:r>
            <a:endParaRPr lang="en-GB" dirty="0">
              <a:latin typeface="Quicksand Bold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292D39-5E72-9B16-9DD7-23F39911B9E7}"/>
              </a:ext>
            </a:extLst>
          </p:cNvPr>
          <p:cNvSpPr txBox="1"/>
          <p:nvPr/>
        </p:nvSpPr>
        <p:spPr>
          <a:xfrm>
            <a:off x="3973396" y="5366615"/>
            <a:ext cx="7818662" cy="646331"/>
          </a:xfrm>
          <a:prstGeom prst="rect">
            <a:avLst/>
          </a:prstGeom>
          <a:solidFill>
            <a:srgbClr val="FEC50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Quicksand Bold" panose="020B0604020202020204" charset="0"/>
              </a:rPr>
              <a:t>Promote local </a:t>
            </a:r>
            <a:r>
              <a:rPr lang="en-US" b="1" i="1" dirty="0">
                <a:latin typeface="Quicksand Bold" panose="020B0604020202020204" charset="0"/>
              </a:rPr>
              <a:t>ownership</a:t>
            </a:r>
            <a:r>
              <a:rPr lang="en-US" dirty="0">
                <a:latin typeface="Quicksand Bold" panose="020B0604020202020204" charset="0"/>
              </a:rPr>
              <a:t> of urban indicator systems and a culture of monitoring and assessment in the urban sector.</a:t>
            </a:r>
            <a:endParaRPr lang="en-GB" dirty="0">
              <a:latin typeface="Quicksand Bold" panose="020B0604020202020204" charset="0"/>
            </a:endParaRP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1F25BCB0-98EC-6AD2-2383-DB11E5F4DF06}"/>
              </a:ext>
            </a:extLst>
          </p:cNvPr>
          <p:cNvCxnSpPr>
            <a:cxnSpLocks/>
            <a:stCxn id="4" idx="3"/>
            <a:endCxn id="18" idx="1"/>
          </p:cNvCxnSpPr>
          <p:nvPr/>
        </p:nvCxnSpPr>
        <p:spPr>
          <a:xfrm flipV="1">
            <a:off x="2557590" y="3280154"/>
            <a:ext cx="1415806" cy="1134221"/>
          </a:xfrm>
          <a:prstGeom prst="bentConnector3">
            <a:avLst>
              <a:gd name="adj1" fmla="val 50000"/>
            </a:avLst>
          </a:prstGeom>
          <a:ln w="15875"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F529E6A4-F882-6478-1E00-C83A9363BC82}"/>
              </a:ext>
            </a:extLst>
          </p:cNvPr>
          <p:cNvCxnSpPr>
            <a:cxnSpLocks/>
            <a:stCxn id="4" idx="3"/>
            <a:endCxn id="20" idx="1"/>
          </p:cNvCxnSpPr>
          <p:nvPr/>
        </p:nvCxnSpPr>
        <p:spPr>
          <a:xfrm>
            <a:off x="2557590" y="4414375"/>
            <a:ext cx="1415806" cy="1275406"/>
          </a:xfrm>
          <a:prstGeom prst="bentConnector3">
            <a:avLst>
              <a:gd name="adj1" fmla="val 50000"/>
            </a:avLst>
          </a:prstGeom>
          <a:ln w="15875"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84390F5-F5B7-2A6E-E6FF-840A660E9C6F}"/>
              </a:ext>
            </a:extLst>
          </p:cNvPr>
          <p:cNvCxnSpPr>
            <a:cxnSpLocks/>
          </p:cNvCxnSpPr>
          <p:nvPr/>
        </p:nvCxnSpPr>
        <p:spPr>
          <a:xfrm>
            <a:off x="3268980" y="4414375"/>
            <a:ext cx="716280" cy="0"/>
          </a:xfrm>
          <a:prstGeom prst="straightConnector1">
            <a:avLst/>
          </a:prstGeom>
          <a:ln w="15875"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570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7714D-AC47-7436-FCA0-3AF5E66E4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B73BFF9D-597B-B961-465F-0A9CAEC8EC2B}"/>
              </a:ext>
            </a:extLst>
          </p:cNvPr>
          <p:cNvSpPr txBox="1"/>
          <p:nvPr/>
        </p:nvSpPr>
        <p:spPr>
          <a:xfrm>
            <a:off x="524104" y="841499"/>
            <a:ext cx="10080395" cy="418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 eaLnBrk="1" fontAlgn="auto" hangingPunct="1">
              <a:lnSpc>
                <a:spcPts val="3543"/>
              </a:lnSpc>
              <a:spcAft>
                <a:spcPts val="0"/>
              </a:spcAft>
            </a:pPr>
            <a:r>
              <a:rPr lang="en-US" sz="2800" b="1" dirty="0">
                <a:latin typeface="Quicksand Bold" panose="020B0604020202020204" charset="0"/>
                <a:ea typeface="Calibri"/>
                <a:cs typeface="Calibri"/>
              </a:rPr>
              <a:t>How an urban observatory works….</a:t>
            </a:r>
            <a:r>
              <a:rPr lang="en-US" sz="2800" dirty="0">
                <a:latin typeface="Quicksand Bold" panose="020B0604020202020204" charset="0"/>
                <a:ea typeface="Calibri"/>
                <a:cs typeface="Calibri"/>
              </a:rPr>
              <a:t>Five key components</a:t>
            </a:r>
            <a:endParaRPr lang="en-US" sz="2800" b="1" dirty="0">
              <a:solidFill>
                <a:srgbClr val="000000"/>
              </a:solidFill>
              <a:latin typeface="Quicksand Bold" panose="020B0604020202020204" charset="0"/>
              <a:ea typeface="Quicksand Bold"/>
              <a:cs typeface="Quicksand Bold"/>
              <a:sym typeface="Quicksand Bold"/>
            </a:endParaRPr>
          </a:p>
        </p:txBody>
      </p:sp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87C4FC68-CFCE-71F5-586F-12D91AC546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00" y="1470459"/>
            <a:ext cx="9601199" cy="462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8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0D5EC-7DB5-442B-B74E-3BC5683F5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A39FBAC9-3188-25EE-C7CE-CCEF744DDACD}"/>
              </a:ext>
            </a:extLst>
          </p:cNvPr>
          <p:cNvSpPr txBox="1"/>
          <p:nvPr/>
        </p:nvSpPr>
        <p:spPr>
          <a:xfrm>
            <a:off x="524104" y="841499"/>
            <a:ext cx="10080395" cy="418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 eaLnBrk="1" fontAlgn="auto" hangingPunct="1">
              <a:lnSpc>
                <a:spcPts val="3543"/>
              </a:lnSpc>
              <a:spcAft>
                <a:spcPts val="0"/>
              </a:spcAft>
            </a:pPr>
            <a:r>
              <a:rPr lang="en-US" sz="2800" b="1" dirty="0">
                <a:latin typeface="Quicksand Bold" panose="020B0604020202020204" charset="0"/>
                <a:ea typeface="Calibri"/>
                <a:cs typeface="Calibri"/>
              </a:rPr>
              <a:t>Steps in setting up an urban observatory</a:t>
            </a:r>
            <a:endParaRPr lang="en-US" sz="2800" b="1" dirty="0">
              <a:solidFill>
                <a:srgbClr val="000000"/>
              </a:solidFill>
              <a:latin typeface="Quicksand Bold" panose="020B0604020202020204" charset="0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FB1DD04-9B4C-F30D-A8B0-C738B2711EE5}"/>
              </a:ext>
            </a:extLst>
          </p:cNvPr>
          <p:cNvSpPr/>
          <p:nvPr/>
        </p:nvSpPr>
        <p:spPr>
          <a:xfrm>
            <a:off x="609600" y="1393848"/>
            <a:ext cx="3294434" cy="4630351"/>
          </a:xfrm>
          <a:prstGeom prst="roundRect">
            <a:avLst>
              <a:gd name="adj" fmla="val 1706"/>
            </a:avLst>
          </a:prstGeom>
          <a:solidFill>
            <a:schemeClr val="accent6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032907-36E9-FD1C-DF53-E1545EB1FD6C}"/>
              </a:ext>
            </a:extLst>
          </p:cNvPr>
          <p:cNvSpPr/>
          <p:nvPr/>
        </p:nvSpPr>
        <p:spPr bwMode="auto">
          <a:xfrm>
            <a:off x="688931" y="1806102"/>
            <a:ext cx="3135530" cy="2517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latin typeface="Bahnschrift SemiBold Condensed" panose="020B0502040204020203" pitchFamily="34" charset="0"/>
              </a:rPr>
              <a:t>INITIATING THE OBSERVATORY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9F3F84-F3E1-A9AA-47EF-2D90C56E1DFE}"/>
              </a:ext>
            </a:extLst>
          </p:cNvPr>
          <p:cNvSpPr txBox="1"/>
          <p:nvPr/>
        </p:nvSpPr>
        <p:spPr>
          <a:xfrm>
            <a:off x="688932" y="2057845"/>
            <a:ext cx="3088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Step 1: </a:t>
            </a:r>
            <a:r>
              <a:rPr lang="en-US" sz="1400" dirty="0">
                <a:latin typeface="Bahnschrift SemiBold Condensed" panose="020B0502040204020203" pitchFamily="34" charset="0"/>
              </a:rPr>
              <a:t>Identify need/ purpose of the observatory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Step 2: </a:t>
            </a:r>
            <a:r>
              <a:rPr lang="en-US" sz="1400" dirty="0">
                <a:latin typeface="Bahnschrift SemiBold Condensed" panose="020B0502040204020203" pitchFamily="34" charset="0"/>
              </a:rPr>
              <a:t>Nominate host institution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259FC7-1E9C-2DC9-B937-0082C602572E}"/>
              </a:ext>
            </a:extLst>
          </p:cNvPr>
          <p:cNvSpPr txBox="1"/>
          <p:nvPr/>
        </p:nvSpPr>
        <p:spPr>
          <a:xfrm>
            <a:off x="688933" y="2976962"/>
            <a:ext cx="296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Step 3: </a:t>
            </a:r>
            <a:r>
              <a:rPr lang="en-US" sz="1400" dirty="0">
                <a:latin typeface="Bahnschrift SemiBold Condensed" panose="020B0502040204020203" pitchFamily="34" charset="0"/>
              </a:rPr>
              <a:t>Identify actors &amp; Stakeholders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Step 4: </a:t>
            </a:r>
            <a:r>
              <a:rPr lang="en-US" sz="1400" dirty="0">
                <a:latin typeface="Bahnschrift SemiBold Condensed" panose="020B0502040204020203" pitchFamily="34" charset="0"/>
              </a:rPr>
              <a:t>Select primary composition of the observatory ( Steering committee, technical team </a:t>
            </a:r>
            <a:r>
              <a:rPr lang="en-US" sz="1400" dirty="0" err="1">
                <a:latin typeface="Bahnschrift SemiBold Condensed" panose="020B0502040204020203" pitchFamily="34" charset="0"/>
              </a:rPr>
              <a:t>etc</a:t>
            </a:r>
            <a:r>
              <a:rPr lang="en-US" sz="1400" dirty="0">
                <a:latin typeface="Bahnschrift SemiBold Condensed" panose="020B0502040204020203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1EB524-3315-A68A-DCB8-75F64F6F89D0}"/>
              </a:ext>
            </a:extLst>
          </p:cNvPr>
          <p:cNvSpPr txBox="1"/>
          <p:nvPr/>
        </p:nvSpPr>
        <p:spPr>
          <a:xfrm>
            <a:off x="688932" y="4350775"/>
            <a:ext cx="296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Step 5: </a:t>
            </a:r>
            <a:r>
              <a:rPr lang="en-US" sz="1400" dirty="0">
                <a:latin typeface="Bahnschrift SemiBold Condensed" panose="020B0502040204020203" pitchFamily="34" charset="0"/>
              </a:rPr>
              <a:t>Define objectives and vision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Step 6: </a:t>
            </a:r>
            <a:r>
              <a:rPr lang="en-US" sz="1400" dirty="0">
                <a:latin typeface="Bahnschrift SemiBold Condensed" panose="020B0502040204020203" pitchFamily="34" charset="0"/>
              </a:rPr>
              <a:t>Identify sectorial focus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129143-22F1-44F7-7B3D-0D451A160DB7}"/>
              </a:ext>
            </a:extLst>
          </p:cNvPr>
          <p:cNvSpPr txBox="1"/>
          <p:nvPr/>
        </p:nvSpPr>
        <p:spPr>
          <a:xfrm>
            <a:off x="688931" y="5285535"/>
            <a:ext cx="2966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Step 7: </a:t>
            </a:r>
            <a:r>
              <a:rPr lang="en-US" sz="1400" dirty="0">
                <a:latin typeface="Bahnschrift SemiBold Condensed" panose="020B0502040204020203" pitchFamily="34" charset="0"/>
              </a:rPr>
              <a:t>Identify skills required for objective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Step 8: </a:t>
            </a:r>
            <a:r>
              <a:rPr lang="en-US" sz="1400" dirty="0">
                <a:latin typeface="Bahnschrift SemiBold Condensed" panose="020B0502040204020203" pitchFamily="34" charset="0"/>
              </a:rPr>
              <a:t>Assess capacity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Step 9: </a:t>
            </a:r>
            <a:r>
              <a:rPr lang="en-US" sz="1400" dirty="0">
                <a:latin typeface="Bahnschrift SemiBold Condensed" panose="020B0502040204020203" pitchFamily="34" charset="0"/>
              </a:rPr>
              <a:t>Build capacity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B7BA32-D03B-E52D-38A0-E0CAC7C76835}"/>
              </a:ext>
            </a:extLst>
          </p:cNvPr>
          <p:cNvSpPr/>
          <p:nvPr/>
        </p:nvSpPr>
        <p:spPr bwMode="auto">
          <a:xfrm>
            <a:off x="688931" y="2738370"/>
            <a:ext cx="3135530" cy="245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latin typeface="Bahnschrift SemiBold Condensed" panose="020B0502040204020203" pitchFamily="34" charset="0"/>
              </a:rPr>
              <a:t>ENGAGING STAKEHOLDERS AND FORMING TEAMS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F683A4-8039-B539-F746-220F81CF1CF8}"/>
              </a:ext>
            </a:extLst>
          </p:cNvPr>
          <p:cNvSpPr/>
          <p:nvPr/>
        </p:nvSpPr>
        <p:spPr bwMode="auto">
          <a:xfrm>
            <a:off x="688931" y="4101525"/>
            <a:ext cx="3135530" cy="25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latin typeface="Bahnschrift SemiBold Condensed" panose="020B0502040204020203" pitchFamily="34" charset="0"/>
              </a:rPr>
              <a:t>DEFINING THE OBSERVATORY'S DIRECTION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149B9D-5895-11F5-5E7E-2EDFA4BFE6F7}"/>
              </a:ext>
            </a:extLst>
          </p:cNvPr>
          <p:cNvSpPr/>
          <p:nvPr/>
        </p:nvSpPr>
        <p:spPr bwMode="auto">
          <a:xfrm>
            <a:off x="688931" y="5033792"/>
            <a:ext cx="3135530" cy="2517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latin typeface="Bahnschrift SemiBold Condensed" panose="020B0502040204020203" pitchFamily="34" charset="0"/>
              </a:rPr>
              <a:t>BUILDING NECESSARY CAPACITIES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F82828-C26F-8513-21F4-8266044F6FD9}"/>
              </a:ext>
            </a:extLst>
          </p:cNvPr>
          <p:cNvSpPr/>
          <p:nvPr/>
        </p:nvSpPr>
        <p:spPr bwMode="auto">
          <a:xfrm>
            <a:off x="688931" y="1433733"/>
            <a:ext cx="2574876" cy="251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spc="300" dirty="0">
                <a:solidFill>
                  <a:schemeClr val="bg1">
                    <a:lumMod val="65000"/>
                  </a:schemeClr>
                </a:solidFill>
                <a:latin typeface="Bahnschrift SemiBold Condensed" panose="020B0502040204020203" pitchFamily="34" charset="0"/>
              </a:rPr>
              <a:t>PLANNING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E6CECAC-5277-C50B-3668-F221BE1ACC6D}"/>
              </a:ext>
            </a:extLst>
          </p:cNvPr>
          <p:cNvSpPr/>
          <p:nvPr/>
        </p:nvSpPr>
        <p:spPr>
          <a:xfrm>
            <a:off x="4993534" y="2905010"/>
            <a:ext cx="3294434" cy="1975638"/>
          </a:xfrm>
          <a:prstGeom prst="roundRect">
            <a:avLst>
              <a:gd name="adj" fmla="val 1706"/>
            </a:avLst>
          </a:prstGeom>
          <a:solidFill>
            <a:srgbClr val="FFC218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837701-47F2-45DD-2FF1-E3E7D8E18A83}"/>
              </a:ext>
            </a:extLst>
          </p:cNvPr>
          <p:cNvSpPr/>
          <p:nvPr/>
        </p:nvSpPr>
        <p:spPr bwMode="auto">
          <a:xfrm>
            <a:off x="5072864" y="3317263"/>
            <a:ext cx="3094111" cy="251743"/>
          </a:xfrm>
          <a:prstGeom prst="rect">
            <a:avLst/>
          </a:prstGeom>
          <a:solidFill>
            <a:srgbClr val="FEC5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latin typeface="Bahnschrift SemiBold Condensed" panose="020B0502040204020203" pitchFamily="34" charset="0"/>
              </a:rPr>
              <a:t>CREATING A STRATEGIC ROADMAP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89D0F3-0C85-4260-5910-08ACD7C0C9BE}"/>
              </a:ext>
            </a:extLst>
          </p:cNvPr>
          <p:cNvSpPr txBox="1"/>
          <p:nvPr/>
        </p:nvSpPr>
        <p:spPr>
          <a:xfrm>
            <a:off x="5072866" y="3569006"/>
            <a:ext cx="3161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Step 10: </a:t>
            </a:r>
            <a:r>
              <a:rPr lang="en-US" sz="1400" dirty="0">
                <a:latin typeface="Bahnschrift SemiBold Condensed" panose="020B0502040204020203" pitchFamily="34" charset="0"/>
              </a:rPr>
              <a:t>Develop clear and concrete action plan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Step 11: </a:t>
            </a:r>
            <a:r>
              <a:rPr lang="en-US" sz="1400" dirty="0">
                <a:latin typeface="Bahnschrift SemiBold Condensed" panose="020B0502040204020203" pitchFamily="34" charset="0"/>
              </a:rPr>
              <a:t>Specify level of intervention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Step 12: </a:t>
            </a:r>
            <a:r>
              <a:rPr lang="en-US" sz="1400" dirty="0">
                <a:latin typeface="Bahnschrift SemiBold Condensed" panose="020B0502040204020203" pitchFamily="34" charset="0"/>
              </a:rPr>
              <a:t>Describe expected results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Step 13: </a:t>
            </a:r>
            <a:r>
              <a:rPr lang="en-US" sz="1400" dirty="0">
                <a:latin typeface="Bahnschrift SemiBold Condensed" panose="020B0502040204020203" pitchFamily="34" charset="0"/>
              </a:rPr>
              <a:t>Develop a sustainability plan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BC6445-0EFE-65BC-F06C-A51FDD742CB0}"/>
              </a:ext>
            </a:extLst>
          </p:cNvPr>
          <p:cNvSpPr/>
          <p:nvPr/>
        </p:nvSpPr>
        <p:spPr bwMode="auto">
          <a:xfrm>
            <a:off x="5072865" y="2944894"/>
            <a:ext cx="2574876" cy="251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spc="300" dirty="0">
                <a:solidFill>
                  <a:schemeClr val="bg1">
                    <a:lumMod val="65000"/>
                  </a:schemeClr>
                </a:solidFill>
                <a:latin typeface="Bahnschrift SemiBold Condensed" panose="020B0502040204020203" pitchFamily="34" charset="0"/>
              </a:rPr>
              <a:t>IMPLEMENTATION PLAN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9F464C0-A40F-EFA9-936A-0054940E8B0F}"/>
              </a:ext>
            </a:extLst>
          </p:cNvPr>
          <p:cNvSpPr/>
          <p:nvPr/>
        </p:nvSpPr>
        <p:spPr>
          <a:xfrm>
            <a:off x="8579088" y="1400501"/>
            <a:ext cx="3294434" cy="1248123"/>
          </a:xfrm>
          <a:prstGeom prst="roundRect">
            <a:avLst>
              <a:gd name="adj" fmla="val 1706"/>
            </a:avLst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7756B3-AE3E-94CB-2CD2-D5C0A65962E7}"/>
              </a:ext>
            </a:extLst>
          </p:cNvPr>
          <p:cNvSpPr/>
          <p:nvPr/>
        </p:nvSpPr>
        <p:spPr bwMode="auto">
          <a:xfrm>
            <a:off x="8658419" y="1812755"/>
            <a:ext cx="3135771" cy="251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latin typeface="Bahnschrift SemiBold Condensed" panose="020B0502040204020203" pitchFamily="34" charset="0"/>
              </a:rPr>
              <a:t>OBTAINING CERTIFICATION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EBF5F7-7546-5DD7-E189-09ABDFB31CBD}"/>
              </a:ext>
            </a:extLst>
          </p:cNvPr>
          <p:cNvSpPr txBox="1"/>
          <p:nvPr/>
        </p:nvSpPr>
        <p:spPr>
          <a:xfrm>
            <a:off x="8658420" y="2064498"/>
            <a:ext cx="296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Step 14: </a:t>
            </a:r>
            <a:r>
              <a:rPr lang="en-US" sz="1400" dirty="0">
                <a:latin typeface="Bahnschrift SemiBold Condensed" panose="020B0502040204020203" pitchFamily="34" charset="0"/>
              </a:rPr>
              <a:t>Initiate certification process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44BA311-63EE-4680-9084-1555BEA8B9A9}"/>
              </a:ext>
            </a:extLst>
          </p:cNvPr>
          <p:cNvSpPr/>
          <p:nvPr/>
        </p:nvSpPr>
        <p:spPr bwMode="auto">
          <a:xfrm>
            <a:off x="8658419" y="1440386"/>
            <a:ext cx="2574876" cy="251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spc="300" dirty="0">
                <a:solidFill>
                  <a:schemeClr val="bg1">
                    <a:lumMod val="65000"/>
                  </a:schemeClr>
                </a:solidFill>
                <a:latin typeface="Bahnschrift SemiBold Condensed" panose="020B0502040204020203" pitchFamily="34" charset="0"/>
              </a:rPr>
              <a:t>CERTIFICATION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43948EE3-806E-0678-7677-EAADAD1AD01B}"/>
              </a:ext>
            </a:extLst>
          </p:cNvPr>
          <p:cNvSpPr/>
          <p:nvPr/>
        </p:nvSpPr>
        <p:spPr>
          <a:xfrm>
            <a:off x="2391570" y="4048561"/>
            <a:ext cx="3135529" cy="1975638"/>
          </a:xfrm>
          <a:prstGeom prst="arc">
            <a:avLst>
              <a:gd name="adj1" fmla="val 21354125"/>
              <a:gd name="adj2" fmla="val 5493097"/>
            </a:avLst>
          </a:prstGeom>
          <a:ln w="31750"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B1C1C51C-593C-F49B-3EBC-2263A5C1F2AE}"/>
              </a:ext>
            </a:extLst>
          </p:cNvPr>
          <p:cNvSpPr/>
          <p:nvPr/>
        </p:nvSpPr>
        <p:spPr>
          <a:xfrm>
            <a:off x="6471326" y="1772244"/>
            <a:ext cx="3135529" cy="2256245"/>
          </a:xfrm>
          <a:prstGeom prst="arc">
            <a:avLst>
              <a:gd name="adj1" fmla="val 11102941"/>
              <a:gd name="adj2" fmla="val 17426618"/>
            </a:avLst>
          </a:prstGeom>
          <a:ln w="31750"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4E07C3DC-56E8-BE21-7CDF-78AAD11FFA23}"/>
              </a:ext>
            </a:extLst>
          </p:cNvPr>
          <p:cNvCxnSpPr>
            <a:cxnSpLocks/>
            <a:stCxn id="3" idx="3"/>
            <a:endCxn id="11" idx="3"/>
          </p:cNvCxnSpPr>
          <p:nvPr/>
        </p:nvCxnSpPr>
        <p:spPr>
          <a:xfrm>
            <a:off x="3824461" y="1931974"/>
            <a:ext cx="12700" cy="2295423"/>
          </a:xfrm>
          <a:prstGeom prst="bentConnector3">
            <a:avLst>
              <a:gd name="adj1" fmla="val 348174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Arc 102">
            <a:extLst>
              <a:ext uri="{FF2B5EF4-FFF2-40B4-BE49-F238E27FC236}">
                <a16:creationId xmlns:a16="http://schemas.microsoft.com/office/drawing/2014/main" id="{09BB845D-0DEC-87D8-CB53-3CB116848376}"/>
              </a:ext>
            </a:extLst>
          </p:cNvPr>
          <p:cNvSpPr/>
          <p:nvPr/>
        </p:nvSpPr>
        <p:spPr>
          <a:xfrm>
            <a:off x="318478" y="1930134"/>
            <a:ext cx="861589" cy="940400"/>
          </a:xfrm>
          <a:prstGeom prst="arc">
            <a:avLst>
              <a:gd name="adj1" fmla="val 6006264"/>
              <a:gd name="adj2" fmla="val 1561805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Arc 103">
            <a:extLst>
              <a:ext uri="{FF2B5EF4-FFF2-40B4-BE49-F238E27FC236}">
                <a16:creationId xmlns:a16="http://schemas.microsoft.com/office/drawing/2014/main" id="{B9ABE30A-853B-BDC5-CAB2-2BC22A160E45}"/>
              </a:ext>
            </a:extLst>
          </p:cNvPr>
          <p:cNvSpPr/>
          <p:nvPr/>
        </p:nvSpPr>
        <p:spPr>
          <a:xfrm>
            <a:off x="318478" y="2900365"/>
            <a:ext cx="861589" cy="1327031"/>
          </a:xfrm>
          <a:prstGeom prst="arc">
            <a:avLst>
              <a:gd name="adj1" fmla="val 6006264"/>
              <a:gd name="adj2" fmla="val 1561805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>
            <a:extLst>
              <a:ext uri="{FF2B5EF4-FFF2-40B4-BE49-F238E27FC236}">
                <a16:creationId xmlns:a16="http://schemas.microsoft.com/office/drawing/2014/main" id="{AC8AF2AC-4299-D649-FF31-E4F8D117ADA8}"/>
              </a:ext>
            </a:extLst>
          </p:cNvPr>
          <p:cNvSpPr/>
          <p:nvPr/>
        </p:nvSpPr>
        <p:spPr>
          <a:xfrm>
            <a:off x="318478" y="4238309"/>
            <a:ext cx="861589" cy="954107"/>
          </a:xfrm>
          <a:prstGeom prst="arc">
            <a:avLst>
              <a:gd name="adj1" fmla="val 6006264"/>
              <a:gd name="adj2" fmla="val 1561805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Connector: Elbow 106">
            <a:extLst>
              <a:ext uri="{FF2B5EF4-FFF2-40B4-BE49-F238E27FC236}">
                <a16:creationId xmlns:a16="http://schemas.microsoft.com/office/drawing/2014/main" id="{FCF57D6C-E13C-DF65-BBF7-BF394BC747E0}"/>
              </a:ext>
            </a:extLst>
          </p:cNvPr>
          <p:cNvCxnSpPr>
            <a:cxnSpLocks/>
          </p:cNvCxnSpPr>
          <p:nvPr/>
        </p:nvCxnSpPr>
        <p:spPr>
          <a:xfrm flipV="1">
            <a:off x="3837161" y="3424089"/>
            <a:ext cx="1235546" cy="803307"/>
          </a:xfrm>
          <a:prstGeom prst="bentConnector3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AA48DD8E-B7AF-4278-724A-989AEAEFBE83}"/>
              </a:ext>
            </a:extLst>
          </p:cNvPr>
          <p:cNvCxnSpPr>
            <a:cxnSpLocks/>
          </p:cNvCxnSpPr>
          <p:nvPr/>
        </p:nvCxnSpPr>
        <p:spPr>
          <a:xfrm rot="5400000">
            <a:off x="2349709" y="3409588"/>
            <a:ext cx="3237529" cy="262624"/>
          </a:xfrm>
          <a:prstGeom prst="bentConnector3">
            <a:avLst>
              <a:gd name="adj1" fmla="val 99819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882864E0-B24B-8AA1-989A-749D2C53D744}"/>
              </a:ext>
            </a:extLst>
          </p:cNvPr>
          <p:cNvSpPr txBox="1"/>
          <p:nvPr/>
        </p:nvSpPr>
        <p:spPr>
          <a:xfrm>
            <a:off x="4305300" y="2024562"/>
            <a:ext cx="917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Stakeholders mapped and team formed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FE99016-D4FC-E171-DB29-5F925F8B6CC8}"/>
              </a:ext>
            </a:extLst>
          </p:cNvPr>
          <p:cNvSpPr txBox="1"/>
          <p:nvPr/>
        </p:nvSpPr>
        <p:spPr>
          <a:xfrm>
            <a:off x="4099944" y="4506671"/>
            <a:ext cx="917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Stakeholders mapped, team formed and objectives set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2C7CEF1-48C7-F04B-197E-0242DBD6CC40}"/>
              </a:ext>
            </a:extLst>
          </p:cNvPr>
          <p:cNvSpPr txBox="1"/>
          <p:nvPr/>
        </p:nvSpPr>
        <p:spPr>
          <a:xfrm>
            <a:off x="4450556" y="3453353"/>
            <a:ext cx="61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Capacity built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6419FF13-6CCC-FF62-C457-9B2A8DD0E68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749957" y="2623855"/>
            <a:ext cx="1363707" cy="916667"/>
          </a:xfrm>
          <a:prstGeom prst="bentConnector3">
            <a:avLst>
              <a:gd name="adj1" fmla="val -2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5346C45F-AFBF-2809-8412-150021333683}"/>
              </a:ext>
            </a:extLst>
          </p:cNvPr>
          <p:cNvSpPr txBox="1"/>
          <p:nvPr/>
        </p:nvSpPr>
        <p:spPr>
          <a:xfrm>
            <a:off x="8890144" y="2765750"/>
            <a:ext cx="9176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Action plan includes scope, results and sustainability plan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2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2553C-42B4-845D-5648-666CFE858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EE65C52B-58B3-68FF-655D-192292E384B2}"/>
              </a:ext>
            </a:extLst>
          </p:cNvPr>
          <p:cNvSpPr txBox="1"/>
          <p:nvPr/>
        </p:nvSpPr>
        <p:spPr>
          <a:xfrm>
            <a:off x="524104" y="841499"/>
            <a:ext cx="10080395" cy="428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 eaLnBrk="1" fontAlgn="auto" hangingPunct="1">
              <a:lnSpc>
                <a:spcPts val="3543"/>
              </a:lnSpc>
              <a:spcAft>
                <a:spcPts val="0"/>
              </a:spcAft>
            </a:pPr>
            <a:r>
              <a:rPr lang="en-US" sz="2800" b="1" dirty="0">
                <a:latin typeface="Quicksand Bold" panose="020B0604020202020204" charset="0"/>
                <a:ea typeface="Calibri"/>
                <a:cs typeface="Calibri"/>
              </a:rPr>
              <a:t>Interactions between different urban observatory levels</a:t>
            </a:r>
            <a:endParaRPr lang="en-US" sz="2800" b="1" dirty="0">
              <a:solidFill>
                <a:srgbClr val="000000"/>
              </a:solidFill>
              <a:latin typeface="Quicksand Bold" panose="020B0604020202020204" charset="0"/>
              <a:ea typeface="Quicksand Bold"/>
              <a:cs typeface="Quicksand Bold"/>
              <a:sym typeface="Quicksand Bold"/>
            </a:endParaRPr>
          </a:p>
        </p:txBody>
      </p:sp>
      <p:grpSp>
        <p:nvGrpSpPr>
          <p:cNvPr id="2" name="Group 47">
            <a:extLst>
              <a:ext uri="{FF2B5EF4-FFF2-40B4-BE49-F238E27FC236}">
                <a16:creationId xmlns:a16="http://schemas.microsoft.com/office/drawing/2014/main" id="{EFFE7240-0B79-4BEE-BE47-BDDE33FC4E50}"/>
              </a:ext>
            </a:extLst>
          </p:cNvPr>
          <p:cNvGrpSpPr>
            <a:grpSpLocks/>
          </p:cNvGrpSpPr>
          <p:nvPr/>
        </p:nvGrpSpPr>
        <p:grpSpPr bwMode="auto">
          <a:xfrm>
            <a:off x="1738383" y="2017067"/>
            <a:ext cx="4198908" cy="3183731"/>
            <a:chOff x="1701801" y="3286125"/>
            <a:chExt cx="3906836" cy="2962275"/>
          </a:xfrm>
        </p:grpSpPr>
        <p:sp>
          <p:nvSpPr>
            <p:cNvPr id="5" name="Rounded Rectangle 27">
              <a:extLst>
                <a:ext uri="{FF2B5EF4-FFF2-40B4-BE49-F238E27FC236}">
                  <a16:creationId xmlns:a16="http://schemas.microsoft.com/office/drawing/2014/main" id="{CF53CB52-93AF-4689-9A9D-1E53074F8DF2}"/>
                </a:ext>
              </a:extLst>
            </p:cNvPr>
            <p:cNvSpPr/>
            <p:nvPr/>
          </p:nvSpPr>
          <p:spPr>
            <a:xfrm>
              <a:off x="2623344" y="3286125"/>
              <a:ext cx="2058987" cy="533400"/>
            </a:xfrm>
            <a:prstGeom prst="roundRect">
              <a:avLst>
                <a:gd name="adj" fmla="val 0"/>
              </a:avLst>
            </a:prstGeom>
            <a:solidFill>
              <a:srgbClr val="0053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>
                  <a:latin typeface="Quicksand Bold" panose="020B0604020202020204" charset="0"/>
                  <a:cs typeface="Calibri" panose="020F0502020204030204" pitchFamily="34" charset="0"/>
                </a:rPr>
                <a:t>GUO</a:t>
              </a:r>
            </a:p>
          </p:txBody>
        </p:sp>
        <p:grpSp>
          <p:nvGrpSpPr>
            <p:cNvPr id="13" name="Group 17">
              <a:extLst>
                <a:ext uri="{FF2B5EF4-FFF2-40B4-BE49-F238E27FC236}">
                  <a16:creationId xmlns:a16="http://schemas.microsoft.com/office/drawing/2014/main" id="{415E7024-F22A-440D-ABF5-A23631B654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801" y="4608512"/>
              <a:ext cx="3906836" cy="477838"/>
              <a:chOff x="1675607" y="4550889"/>
              <a:chExt cx="3906836" cy="477838"/>
            </a:xfrm>
          </p:grpSpPr>
          <p:sp>
            <p:nvSpPr>
              <p:cNvPr id="33" name="Rounded Rectangle 51">
                <a:extLst>
                  <a:ext uri="{FF2B5EF4-FFF2-40B4-BE49-F238E27FC236}">
                    <a16:creationId xmlns:a16="http://schemas.microsoft.com/office/drawing/2014/main" id="{C4187796-1854-4993-B30C-A55195D25411}"/>
                  </a:ext>
                </a:extLst>
              </p:cNvPr>
              <p:cNvSpPr/>
              <p:nvPr/>
            </p:nvSpPr>
            <p:spPr>
              <a:xfrm>
                <a:off x="1675607" y="4550889"/>
                <a:ext cx="1028700" cy="477838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>
                    <a:latin typeface="Quicksand Bold" panose="020B0604020202020204" charset="0"/>
                    <a:cs typeface="Calibri" panose="020F0502020204030204" pitchFamily="34" charset="0"/>
                  </a:rPr>
                  <a:t>NUO</a:t>
                </a:r>
              </a:p>
            </p:txBody>
          </p:sp>
          <p:sp>
            <p:nvSpPr>
              <p:cNvPr id="38" name="Rounded Rectangle 52">
                <a:extLst>
                  <a:ext uri="{FF2B5EF4-FFF2-40B4-BE49-F238E27FC236}">
                    <a16:creationId xmlns:a16="http://schemas.microsoft.com/office/drawing/2014/main" id="{DEA75782-AB28-47D8-B361-D9A1D94983E8}"/>
                  </a:ext>
                </a:extLst>
              </p:cNvPr>
              <p:cNvSpPr/>
              <p:nvPr/>
            </p:nvSpPr>
            <p:spPr>
              <a:xfrm>
                <a:off x="3113882" y="4550889"/>
                <a:ext cx="1030287" cy="477838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>
                    <a:latin typeface="Quicksand Bold" panose="020B0604020202020204" charset="0"/>
                    <a:cs typeface="Calibri" panose="020F0502020204030204" pitchFamily="34" charset="0"/>
                  </a:rPr>
                  <a:t>NUO</a:t>
                </a:r>
              </a:p>
            </p:txBody>
          </p:sp>
          <p:sp>
            <p:nvSpPr>
              <p:cNvPr id="39" name="Rounded Rectangle 53">
                <a:extLst>
                  <a:ext uri="{FF2B5EF4-FFF2-40B4-BE49-F238E27FC236}">
                    <a16:creationId xmlns:a16="http://schemas.microsoft.com/office/drawing/2014/main" id="{76CA43A0-788E-4F9D-B350-AE2DBBD48BCF}"/>
                  </a:ext>
                </a:extLst>
              </p:cNvPr>
              <p:cNvSpPr/>
              <p:nvPr/>
            </p:nvSpPr>
            <p:spPr>
              <a:xfrm>
                <a:off x="4553743" y="4550889"/>
                <a:ext cx="1028700" cy="477838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>
                    <a:latin typeface="Quicksand Bold" panose="020B0604020202020204" charset="0"/>
                    <a:cs typeface="Calibri" panose="020F0502020204030204" pitchFamily="34" charset="0"/>
                  </a:rPr>
                  <a:t>NUO</a:t>
                </a:r>
              </a:p>
            </p:txBody>
          </p:sp>
        </p:grpSp>
        <p:grpSp>
          <p:nvGrpSpPr>
            <p:cNvPr id="14" name="Group 18">
              <a:extLst>
                <a:ext uri="{FF2B5EF4-FFF2-40B4-BE49-F238E27FC236}">
                  <a16:creationId xmlns:a16="http://schemas.microsoft.com/office/drawing/2014/main" id="{BAC131A5-8B0C-43B1-9E3F-C72EEC9347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9476" y="5873750"/>
              <a:ext cx="3014661" cy="374650"/>
              <a:chOff x="2133997" y="5873750"/>
              <a:chExt cx="3014661" cy="374650"/>
            </a:xfrm>
          </p:grpSpPr>
          <p:sp>
            <p:nvSpPr>
              <p:cNvPr id="30" name="Rounded Rectangle 48">
                <a:extLst>
                  <a:ext uri="{FF2B5EF4-FFF2-40B4-BE49-F238E27FC236}">
                    <a16:creationId xmlns:a16="http://schemas.microsoft.com/office/drawing/2014/main" id="{AC7B2726-28E0-4ABC-B4D9-58B4D7030A95}"/>
                  </a:ext>
                </a:extLst>
              </p:cNvPr>
              <p:cNvSpPr/>
              <p:nvPr/>
            </p:nvSpPr>
            <p:spPr>
              <a:xfrm>
                <a:off x="2133997" y="5873750"/>
                <a:ext cx="744537" cy="374650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tx1"/>
                    </a:solidFill>
                    <a:latin typeface="Quicksand Bold" panose="020B0604020202020204" charset="0"/>
                    <a:cs typeface="Calibri" panose="020F0502020204030204" pitchFamily="34" charset="0"/>
                  </a:rPr>
                  <a:t>LUO</a:t>
                </a:r>
              </a:p>
            </p:txBody>
          </p:sp>
          <p:sp>
            <p:nvSpPr>
              <p:cNvPr id="31" name="Rounded Rectangle 49">
                <a:extLst>
                  <a:ext uri="{FF2B5EF4-FFF2-40B4-BE49-F238E27FC236}">
                    <a16:creationId xmlns:a16="http://schemas.microsoft.com/office/drawing/2014/main" id="{B9CE0947-9B5B-44CC-ABF1-006E9342EC8A}"/>
                  </a:ext>
                </a:extLst>
              </p:cNvPr>
              <p:cNvSpPr/>
              <p:nvPr/>
            </p:nvSpPr>
            <p:spPr>
              <a:xfrm>
                <a:off x="3265884" y="5873750"/>
                <a:ext cx="746125" cy="374650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tx1"/>
                    </a:solidFill>
                    <a:latin typeface="Quicksand Bold" panose="020B0604020202020204" charset="0"/>
                    <a:cs typeface="Calibri" panose="020F0502020204030204" pitchFamily="34" charset="0"/>
                  </a:rPr>
                  <a:t>LUO</a:t>
                </a:r>
              </a:p>
            </p:txBody>
          </p:sp>
          <p:sp>
            <p:nvSpPr>
              <p:cNvPr id="32" name="Rounded Rectangle 50">
                <a:extLst>
                  <a:ext uri="{FF2B5EF4-FFF2-40B4-BE49-F238E27FC236}">
                    <a16:creationId xmlns:a16="http://schemas.microsoft.com/office/drawing/2014/main" id="{4A1E2F25-D077-4603-98EE-3981C163FAE1}"/>
                  </a:ext>
                </a:extLst>
              </p:cNvPr>
              <p:cNvSpPr/>
              <p:nvPr/>
            </p:nvSpPr>
            <p:spPr>
              <a:xfrm>
                <a:off x="4404121" y="5873750"/>
                <a:ext cx="744537" cy="374650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tx1"/>
                    </a:solidFill>
                    <a:latin typeface="Quicksand Bold" panose="020B0604020202020204" charset="0"/>
                    <a:cs typeface="Calibri" panose="020F0502020204030204" pitchFamily="34" charset="0"/>
                  </a:rPr>
                  <a:t>LUO</a:t>
                </a:r>
              </a:p>
            </p:txBody>
          </p:sp>
        </p:grpSp>
        <p:grpSp>
          <p:nvGrpSpPr>
            <p:cNvPr id="15" name="Group 42">
              <a:extLst>
                <a:ext uri="{FF2B5EF4-FFF2-40B4-BE49-F238E27FC236}">
                  <a16:creationId xmlns:a16="http://schemas.microsoft.com/office/drawing/2014/main" id="{4B3722E4-167A-4372-9D63-91724872E3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6151" y="3817936"/>
              <a:ext cx="2878136" cy="815975"/>
              <a:chOff x="2218532" y="2552599"/>
              <a:chExt cx="2878136" cy="796379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5394D5C-8DD9-4547-9F97-F1457970E18D}"/>
                  </a:ext>
                </a:extLst>
              </p:cNvPr>
              <p:cNvCxnSpPr/>
              <p:nvPr/>
            </p:nvCxnSpPr>
            <p:spPr>
              <a:xfrm>
                <a:off x="2218532" y="2980227"/>
                <a:ext cx="0" cy="368751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prstDash val="sysDot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F75B71B-C1A3-416D-883C-587693EED4DD}"/>
                  </a:ext>
                </a:extLst>
              </p:cNvPr>
              <p:cNvCxnSpPr/>
              <p:nvPr/>
            </p:nvCxnSpPr>
            <p:spPr>
              <a:xfrm>
                <a:off x="3655219" y="2552599"/>
                <a:ext cx="0" cy="787082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prstDash val="sysDot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E04CEED-8D0F-4CE5-BD73-98370864153C}"/>
                  </a:ext>
                </a:extLst>
              </p:cNvPr>
              <p:cNvCxnSpPr/>
              <p:nvPr/>
            </p:nvCxnSpPr>
            <p:spPr>
              <a:xfrm>
                <a:off x="5096668" y="2946141"/>
                <a:ext cx="0" cy="368751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prstDash val="sysDot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55D88D8-11D3-4D61-B80F-65EA85A4E93B}"/>
                  </a:ext>
                </a:extLst>
              </p:cNvPr>
              <p:cNvCxnSpPr/>
              <p:nvPr/>
            </p:nvCxnSpPr>
            <p:spPr>
              <a:xfrm flipV="1">
                <a:off x="2218532" y="2946141"/>
                <a:ext cx="2878136" cy="34086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49">
              <a:extLst>
                <a:ext uri="{FF2B5EF4-FFF2-40B4-BE49-F238E27FC236}">
                  <a16:creationId xmlns:a16="http://schemas.microsoft.com/office/drawing/2014/main" id="{397BEFA3-AB78-4DCA-AB6E-3AD690F63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4600" y="5086823"/>
              <a:ext cx="2286000" cy="815547"/>
              <a:chOff x="2516981" y="2552700"/>
              <a:chExt cx="2286000" cy="795961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7FFCABF-DA12-4FE3-AA59-BD198EBF9FA1}"/>
                  </a:ext>
                </a:extLst>
              </p:cNvPr>
              <p:cNvCxnSpPr/>
              <p:nvPr/>
            </p:nvCxnSpPr>
            <p:spPr>
              <a:xfrm>
                <a:off x="2516982" y="2979866"/>
                <a:ext cx="0" cy="368751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prstDash val="sysDot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F91A0BC-34A3-4270-A4E7-C8A03C5FDD77}"/>
                  </a:ext>
                </a:extLst>
              </p:cNvPr>
              <p:cNvCxnSpPr/>
              <p:nvPr/>
            </p:nvCxnSpPr>
            <p:spPr>
              <a:xfrm>
                <a:off x="3655219" y="2552238"/>
                <a:ext cx="0" cy="787082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prstDash val="sysDot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37C95FA-DB97-4746-8C5B-8C354C371FA3}"/>
                  </a:ext>
                </a:extLst>
              </p:cNvPr>
              <p:cNvCxnSpPr/>
              <p:nvPr/>
            </p:nvCxnSpPr>
            <p:spPr>
              <a:xfrm>
                <a:off x="4802982" y="2951977"/>
                <a:ext cx="0" cy="368751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prstDash val="sysDot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6249C1F-832C-4088-8C22-546DF836456D}"/>
                  </a:ext>
                </a:extLst>
              </p:cNvPr>
              <p:cNvCxnSpPr/>
              <p:nvPr/>
            </p:nvCxnSpPr>
            <p:spPr>
              <a:xfrm flipV="1">
                <a:off x="2516982" y="2951977"/>
                <a:ext cx="2286000" cy="27889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B4ECB74-2830-4CB8-BA6A-40EF87C344DC}"/>
              </a:ext>
            </a:extLst>
          </p:cNvPr>
          <p:cNvSpPr txBox="1">
            <a:spLocks/>
          </p:cNvSpPr>
          <p:nvPr/>
        </p:nvSpPr>
        <p:spPr>
          <a:xfrm>
            <a:off x="6248069" y="3168640"/>
            <a:ext cx="1470087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o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400" b="1" kern="0" dirty="0">
                <a:solidFill>
                  <a:srgbClr val="262626"/>
                </a:solidFill>
                <a:latin typeface="Quicksand Bold" panose="020B0604020202020204" charset="0"/>
              </a:rPr>
              <a:t>Data production and aggregation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6C2FBEA2-A12A-45D5-9FD0-F81333BB1018}"/>
              </a:ext>
            </a:extLst>
          </p:cNvPr>
          <p:cNvSpPr txBox="1">
            <a:spLocks/>
          </p:cNvSpPr>
          <p:nvPr/>
        </p:nvSpPr>
        <p:spPr>
          <a:xfrm>
            <a:off x="55971" y="3256714"/>
            <a:ext cx="1356604" cy="1028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o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r">
              <a:buFontTx/>
              <a:buNone/>
              <a:defRPr/>
            </a:pPr>
            <a:r>
              <a:rPr lang="en-US" sz="1400" b="1" kern="0" dirty="0">
                <a:solidFill>
                  <a:srgbClr val="262626"/>
                </a:solidFill>
                <a:latin typeface="Quicksand Bold" panose="020B0604020202020204" charset="0"/>
              </a:rPr>
              <a:t>Localization of global and National agenda / Local monitoring 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16AD468-1224-4D9E-A04B-3D47AD25748E}"/>
              </a:ext>
            </a:extLst>
          </p:cNvPr>
          <p:cNvSpPr/>
          <p:nvPr/>
        </p:nvSpPr>
        <p:spPr>
          <a:xfrm>
            <a:off x="1535669" y="2395637"/>
            <a:ext cx="689882" cy="2647950"/>
          </a:xfrm>
          <a:custGeom>
            <a:avLst/>
            <a:gdLst>
              <a:gd name="connsiteX0" fmla="*/ 752475 w 857250"/>
              <a:gd name="connsiteY0" fmla="*/ 2647950 h 2647950"/>
              <a:gd name="connsiteX1" fmla="*/ 0 w 857250"/>
              <a:gd name="connsiteY1" fmla="*/ 2647950 h 2647950"/>
              <a:gd name="connsiteX2" fmla="*/ 0 w 857250"/>
              <a:gd name="connsiteY2" fmla="*/ 0 h 2647950"/>
              <a:gd name="connsiteX3" fmla="*/ 857250 w 857250"/>
              <a:gd name="connsiteY3" fmla="*/ 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2647950">
                <a:moveTo>
                  <a:pt x="752475" y="2647950"/>
                </a:moveTo>
                <a:lnTo>
                  <a:pt x="0" y="2647950"/>
                </a:lnTo>
                <a:lnTo>
                  <a:pt x="0" y="0"/>
                </a:lnTo>
                <a:lnTo>
                  <a:pt x="857250" y="0"/>
                </a:lnTo>
              </a:path>
            </a:pathLst>
          </a:custGeom>
          <a:noFill/>
          <a:ln w="57150">
            <a:solidFill>
              <a:schemeClr val="bg1">
                <a:lumMod val="75000"/>
              </a:schemeClr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7783672-B311-4E6E-B05F-7838630F80E5}"/>
              </a:ext>
            </a:extLst>
          </p:cNvPr>
          <p:cNvSpPr/>
          <p:nvPr/>
        </p:nvSpPr>
        <p:spPr>
          <a:xfrm rot="10800000">
            <a:off x="5636933" y="2395637"/>
            <a:ext cx="578465" cy="2647950"/>
          </a:xfrm>
          <a:custGeom>
            <a:avLst/>
            <a:gdLst>
              <a:gd name="connsiteX0" fmla="*/ 752475 w 857250"/>
              <a:gd name="connsiteY0" fmla="*/ 2647950 h 2647950"/>
              <a:gd name="connsiteX1" fmla="*/ 0 w 857250"/>
              <a:gd name="connsiteY1" fmla="*/ 2647950 h 2647950"/>
              <a:gd name="connsiteX2" fmla="*/ 0 w 857250"/>
              <a:gd name="connsiteY2" fmla="*/ 0 h 2647950"/>
              <a:gd name="connsiteX3" fmla="*/ 857250 w 857250"/>
              <a:gd name="connsiteY3" fmla="*/ 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2647950">
                <a:moveTo>
                  <a:pt x="752475" y="2647950"/>
                </a:moveTo>
                <a:lnTo>
                  <a:pt x="0" y="2647950"/>
                </a:lnTo>
                <a:lnTo>
                  <a:pt x="0" y="0"/>
                </a:lnTo>
                <a:lnTo>
                  <a:pt x="857250" y="0"/>
                </a:lnTo>
              </a:path>
            </a:pathLst>
          </a:custGeom>
          <a:noFill/>
          <a:ln w="57150">
            <a:solidFill>
              <a:schemeClr val="bg1">
                <a:lumMod val="75000"/>
              </a:schemeClr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CE2325-CAF1-4BCF-395C-16018EA4D0DF}"/>
              </a:ext>
            </a:extLst>
          </p:cNvPr>
          <p:cNvSpPr txBox="1"/>
          <p:nvPr/>
        </p:nvSpPr>
        <p:spPr>
          <a:xfrm>
            <a:off x="7695096" y="2096052"/>
            <a:ext cx="4035286" cy="3754874"/>
          </a:xfrm>
          <a:prstGeom prst="rect">
            <a:avLst/>
          </a:prstGeom>
          <a:solidFill>
            <a:srgbClr val="00538B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FFFFFF"/>
                </a:solidFill>
                <a:latin typeface="Quicksand Bold" panose="020B0604020202020204" charset="0"/>
                <a:cs typeface="Arial"/>
              </a:rPr>
              <a:t>Different observatories are housed at different places</a:t>
            </a:r>
            <a:r>
              <a:rPr lang="en-US" dirty="0">
                <a:solidFill>
                  <a:srgbClr val="FFFFFF"/>
                </a:solidFill>
                <a:latin typeface="Quicksand Bold" panose="020B0604020202020204" charset="0"/>
                <a:cs typeface="Arial"/>
              </a:rPr>
              <a:t>​</a:t>
            </a:r>
            <a:endParaRPr lang="en-US" dirty="0">
              <a:solidFill>
                <a:srgbClr val="FFFFFF"/>
              </a:solidFill>
              <a:latin typeface="Quicksand Bold" panose="020B0604020202020204" charset="0"/>
            </a:endParaRPr>
          </a:p>
          <a:p>
            <a:pPr marL="171450"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FFFFFF"/>
                </a:solidFill>
                <a:latin typeface="Quicksand Bold" panose="020B0604020202020204" charset="0"/>
                <a:cs typeface="Arial"/>
              </a:rPr>
              <a:t>LUOs</a:t>
            </a:r>
            <a:r>
              <a:rPr lang="en-US" dirty="0">
                <a:solidFill>
                  <a:srgbClr val="FFFFFF"/>
                </a:solidFill>
                <a:latin typeface="Quicksand Bold" panose="020B0604020202020204" charset="0"/>
                <a:cs typeface="Arial"/>
              </a:rPr>
              <a:t> - existing city department, non-governmental organization or university. ​</a:t>
            </a:r>
          </a:p>
          <a:p>
            <a:pPr marL="171450"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FFFFFF"/>
                </a:solidFill>
                <a:latin typeface="Quicksand Bold" panose="020B0604020202020204" charset="0"/>
                <a:cs typeface="Arial"/>
              </a:rPr>
              <a:t>NUOs</a:t>
            </a:r>
            <a:r>
              <a:rPr lang="en-US" dirty="0">
                <a:solidFill>
                  <a:srgbClr val="FFFFFF"/>
                </a:solidFill>
                <a:latin typeface="Quicksand Bold" panose="020B0604020202020204" charset="0"/>
                <a:cs typeface="Arial"/>
              </a:rPr>
              <a:t> – statistical offices, ministry in charge of planning / urban development, research institute​</a:t>
            </a:r>
          </a:p>
          <a:p>
            <a:pPr marL="171450"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FFFFFF"/>
                </a:solidFill>
                <a:latin typeface="Quicksand Bold" panose="020B0604020202020204" charset="0"/>
                <a:cs typeface="Arial"/>
              </a:rPr>
              <a:t>GUO</a:t>
            </a:r>
            <a:r>
              <a:rPr lang="en-US" dirty="0">
                <a:solidFill>
                  <a:srgbClr val="FFFFFF"/>
                </a:solidFill>
                <a:latin typeface="Quicksand Bold" panose="020B0604020202020204" charset="0"/>
                <a:cs typeface="Arial"/>
              </a:rPr>
              <a:t> –UN-Habitat</a:t>
            </a:r>
          </a:p>
          <a:p>
            <a:pPr marL="17145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FFFFFF"/>
                </a:solidFill>
                <a:latin typeface="Quicksand Bold" panose="020B0604020202020204" charset="0"/>
                <a:cs typeface="Arial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437976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6B3C1-513A-A368-5A34-6C8BED40B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64D5F5C8-B330-55E4-A700-716274FF90C9}"/>
              </a:ext>
            </a:extLst>
          </p:cNvPr>
          <p:cNvSpPr txBox="1"/>
          <p:nvPr/>
        </p:nvSpPr>
        <p:spPr>
          <a:xfrm>
            <a:off x="524104" y="841499"/>
            <a:ext cx="10880496" cy="418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 eaLnBrk="1" fontAlgn="auto" hangingPunct="1">
              <a:lnSpc>
                <a:spcPts val="3543"/>
              </a:lnSpc>
              <a:spcAft>
                <a:spcPts val="0"/>
              </a:spcAft>
            </a:pPr>
            <a:r>
              <a:rPr lang="en-GB" altLang="en-US" sz="2800" b="1" dirty="0">
                <a:latin typeface="Quicksand Bold" panose="020B0604020202020204" charset="0"/>
                <a:ea typeface="Calibri"/>
                <a:cs typeface="Calibri"/>
              </a:rPr>
              <a:t>Urban Observatories are connected through the GUO-Network</a:t>
            </a:r>
            <a:endParaRPr lang="en-US" sz="2800" b="1" dirty="0">
              <a:solidFill>
                <a:srgbClr val="000000"/>
              </a:solidFill>
              <a:latin typeface="Quicksand Bold" panose="020B0604020202020204" charset="0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75954" name="Rectangle 5">
            <a:extLst>
              <a:ext uri="{FF2B5EF4-FFF2-40B4-BE49-F238E27FC236}">
                <a16:creationId xmlns:a16="http://schemas.microsoft.com/office/drawing/2014/main" id="{277B5783-5A31-DF4C-BCC5-3C0B331D7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1181" y="4363538"/>
            <a:ext cx="1753991" cy="762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SzPct val="65000"/>
              <a:buChar char="o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SzPct val="80000"/>
              <a:buNone/>
              <a:defRPr/>
            </a:pPr>
            <a:r>
              <a:rPr lang="en-GB" altLang="en-US" sz="1400" dirty="0">
                <a:latin typeface="Quicksand Bold" panose="020B0604020202020204" charset="0"/>
              </a:rPr>
              <a:t>Guidance in informed policy formulation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04EFBF-20E1-7649-AA11-674A0307CDBA}"/>
              </a:ext>
            </a:extLst>
          </p:cNvPr>
          <p:cNvSpPr/>
          <p:nvPr/>
        </p:nvSpPr>
        <p:spPr>
          <a:xfrm>
            <a:off x="642410" y="4293730"/>
            <a:ext cx="1592616" cy="16435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en-GB" altLang="en-US" sz="1400" dirty="0">
                <a:latin typeface="Quicksand Bold" panose="020B0604020202020204" charset="0"/>
                <a:ea typeface="MS PGothic" panose="020B0600070205080204" pitchFamily="34" charset="-128"/>
              </a:rPr>
              <a:t>Provide Technical guidance to LUO, NUO and RUO in urban planning and policy issues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endParaRPr lang="en-GB" altLang="en-US" sz="1400" dirty="0">
              <a:latin typeface="Quicksand Bold" panose="020B0604020202020204" charset="0"/>
              <a:ea typeface="MS PGothic" panose="020B0600070205080204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24FD52-CD44-C141-A5A9-DAF524234BCC}"/>
              </a:ext>
            </a:extLst>
          </p:cNvPr>
          <p:cNvSpPr/>
          <p:nvPr/>
        </p:nvSpPr>
        <p:spPr>
          <a:xfrm>
            <a:off x="2735557" y="4300256"/>
            <a:ext cx="1847850" cy="1061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ct val="40000"/>
              </a:spcAft>
              <a:buSzPct val="80000"/>
              <a:defRPr/>
            </a:pPr>
            <a:r>
              <a:rPr lang="en-US" sz="1400" dirty="0">
                <a:latin typeface="Quicksand Bold" panose="020B0604020202020204" charset="0"/>
                <a:ea typeface="MS PGothic" panose="020B0600070205080204" pitchFamily="34" charset="-128"/>
              </a:rPr>
              <a:t>Improve information flows between all levels for better urban decision-making</a:t>
            </a:r>
            <a:endParaRPr lang="en-GB" altLang="en-US" sz="1400" dirty="0">
              <a:latin typeface="Quicksand Bold" panose="020B0604020202020204" charset="0"/>
              <a:ea typeface="MS PGothic" panose="020B0600070205080204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1DAFDF-7D7A-0E48-B01B-D50AB0D6EE74}"/>
              </a:ext>
            </a:extLst>
          </p:cNvPr>
          <p:cNvSpPr/>
          <p:nvPr/>
        </p:nvSpPr>
        <p:spPr>
          <a:xfrm>
            <a:off x="5164785" y="4357169"/>
            <a:ext cx="1485900" cy="6740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ct val="40000"/>
              </a:spcAft>
              <a:buSzPct val="80000"/>
              <a:defRPr/>
            </a:pPr>
            <a:r>
              <a:rPr lang="en-GB" altLang="en-US" sz="1400" dirty="0">
                <a:latin typeface="Quicksand Bold" panose="020B0604020202020204" charset="0"/>
                <a:ea typeface="MS PGothic" panose="020B0600070205080204" pitchFamily="34" charset="-128"/>
              </a:rPr>
              <a:t>Share best practices and lessons learnt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2B9CF6-44BE-FB48-94A7-81255DF91102}"/>
              </a:ext>
            </a:extLst>
          </p:cNvPr>
          <p:cNvSpPr/>
          <p:nvPr/>
        </p:nvSpPr>
        <p:spPr>
          <a:xfrm>
            <a:off x="7412983" y="4355453"/>
            <a:ext cx="1485900" cy="6740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ct val="40000"/>
              </a:spcAft>
              <a:buSzPct val="80000"/>
              <a:defRPr/>
            </a:pPr>
            <a:r>
              <a:rPr lang="en-GB" altLang="en-US" sz="1400" dirty="0">
                <a:latin typeface="Quicksand Bold" panose="020B0604020202020204" charset="0"/>
                <a:ea typeface="MS PGothic" panose="020B0600070205080204" pitchFamily="34" charset="-128"/>
              </a:rPr>
              <a:t>Facilitate partnership agreement</a:t>
            </a:r>
          </a:p>
        </p:txBody>
      </p:sp>
      <p:pic>
        <p:nvPicPr>
          <p:cNvPr id="78857" name="Picture 6">
            <a:extLst>
              <a:ext uri="{FF2B5EF4-FFF2-40B4-BE49-F238E27FC236}">
                <a16:creationId xmlns:a16="http://schemas.microsoft.com/office/drawing/2014/main" id="{3F6D25DB-152F-4285-894B-E9DCB9544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717" y="3004085"/>
            <a:ext cx="11985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8" name="Picture 7">
            <a:extLst>
              <a:ext uri="{FF2B5EF4-FFF2-40B4-BE49-F238E27FC236}">
                <a16:creationId xmlns:a16="http://schemas.microsoft.com/office/drawing/2014/main" id="{FEE67EFC-AD9E-40BE-ADF4-7C9AE7569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716" y="3036942"/>
            <a:ext cx="120015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9" name="Picture 8">
            <a:extLst>
              <a:ext uri="{FF2B5EF4-FFF2-40B4-BE49-F238E27FC236}">
                <a16:creationId xmlns:a16="http://schemas.microsoft.com/office/drawing/2014/main" id="{ABF2CAF0-0B60-44C7-A1D0-D46DB1AC9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8471" y="3084641"/>
            <a:ext cx="1201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9">
            <a:extLst>
              <a:ext uri="{FF2B5EF4-FFF2-40B4-BE49-F238E27FC236}">
                <a16:creationId xmlns:a16="http://schemas.microsoft.com/office/drawing/2014/main" id="{A56B73A1-CCA0-41B0-8696-A91574699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2798" y="3084641"/>
            <a:ext cx="1201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1" name="Picture 10">
            <a:extLst>
              <a:ext uri="{FF2B5EF4-FFF2-40B4-BE49-F238E27FC236}">
                <a16:creationId xmlns:a16="http://schemas.microsoft.com/office/drawing/2014/main" id="{CC3BB573-AD04-4125-8CD0-6D618DA58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8905" y="3110010"/>
            <a:ext cx="12017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7EA89E-1CD0-294D-B9A8-33A732201EE6}"/>
              </a:ext>
            </a:extLst>
          </p:cNvPr>
          <p:cNvSpPr/>
          <p:nvPr/>
        </p:nvSpPr>
        <p:spPr>
          <a:xfrm>
            <a:off x="458944" y="2689542"/>
            <a:ext cx="1952109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ct val="40000"/>
              </a:spcAft>
              <a:buSzPct val="80000"/>
              <a:defRPr/>
            </a:pPr>
            <a:r>
              <a:rPr lang="en-GB" altLang="en-US" sz="1400" dirty="0">
                <a:latin typeface="Quicksand Bold" panose="020B0604020202020204" charset="0"/>
                <a:ea typeface="MS PGothic" panose="020B0600070205080204" pitchFamily="34" charset="-128"/>
              </a:rPr>
              <a:t>Technical guidance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CEF72B-1C3B-314C-9E27-DFE555F2F53A}"/>
              </a:ext>
            </a:extLst>
          </p:cNvPr>
          <p:cNvSpPr/>
          <p:nvPr/>
        </p:nvSpPr>
        <p:spPr>
          <a:xfrm>
            <a:off x="2986382" y="2685477"/>
            <a:ext cx="1485900" cy="2862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ct val="40000"/>
              </a:spcAft>
              <a:buSzPct val="80000"/>
              <a:defRPr/>
            </a:pPr>
            <a:r>
              <a:rPr lang="en-GB" altLang="en-US" sz="1400" dirty="0">
                <a:latin typeface="Quicksand Bold" panose="020B0604020202020204" charset="0"/>
                <a:ea typeface="MS PGothic" panose="020B0600070205080204" pitchFamily="34" charset="-128"/>
              </a:rPr>
              <a:t>Inform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69FD01-8B53-A24D-B62C-1D81ADE5F9E4}"/>
              </a:ext>
            </a:extLst>
          </p:cNvPr>
          <p:cNvSpPr/>
          <p:nvPr/>
        </p:nvSpPr>
        <p:spPr>
          <a:xfrm>
            <a:off x="5160277" y="2714521"/>
            <a:ext cx="1485900" cy="2862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ct val="40000"/>
              </a:spcAft>
              <a:buSzPct val="80000"/>
              <a:defRPr/>
            </a:pPr>
            <a:r>
              <a:rPr lang="en-GB" altLang="en-US" sz="1400" dirty="0">
                <a:latin typeface="Quicksand Bold" panose="020B0604020202020204" charset="0"/>
                <a:ea typeface="MS PGothic" panose="020B0600070205080204" pitchFamily="34" charset="-128"/>
              </a:rPr>
              <a:t>Share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1971B1-79D1-EF4A-946B-BCECFC2CC98F}"/>
              </a:ext>
            </a:extLst>
          </p:cNvPr>
          <p:cNvSpPr/>
          <p:nvPr/>
        </p:nvSpPr>
        <p:spPr>
          <a:xfrm>
            <a:off x="7093086" y="2593023"/>
            <a:ext cx="1979184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ct val="40000"/>
              </a:spcAft>
              <a:buSzPct val="80000"/>
              <a:defRPr/>
            </a:pPr>
            <a:r>
              <a:rPr lang="en-GB" altLang="en-US" sz="1400" dirty="0">
                <a:latin typeface="Quicksand Bold" panose="020B0604020202020204" charset="0"/>
                <a:ea typeface="MS PGothic" panose="020B0600070205080204" pitchFamily="34" charset="-128"/>
              </a:rPr>
              <a:t>Facilitate partnerships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137190-193F-F74B-99F8-BEAF6A94C564}"/>
              </a:ext>
            </a:extLst>
          </p:cNvPr>
          <p:cNvSpPr/>
          <p:nvPr/>
        </p:nvSpPr>
        <p:spPr>
          <a:xfrm>
            <a:off x="9395401" y="2593023"/>
            <a:ext cx="218874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ct val="40000"/>
              </a:spcAft>
              <a:buSzPct val="80000"/>
              <a:defRPr/>
            </a:pPr>
            <a:r>
              <a:rPr lang="en-GB" altLang="en-US" sz="1400" dirty="0">
                <a:latin typeface="Quicksand Bold" panose="020B0604020202020204" charset="0"/>
                <a:ea typeface="MS PGothic" panose="020B0600070205080204" pitchFamily="34" charset="-128"/>
              </a:rPr>
              <a:t>Guide policy formulation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BE8B03-1632-4938-A7E0-67A42BC74A66}"/>
              </a:ext>
            </a:extLst>
          </p:cNvPr>
          <p:cNvSpPr txBox="1"/>
          <p:nvPr/>
        </p:nvSpPr>
        <p:spPr>
          <a:xfrm>
            <a:off x="2796389" y="1452522"/>
            <a:ext cx="85933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Quicksand Bold" panose="020B0604020202020204" charset="0"/>
                <a:ea typeface="MS PGothic" panose="020B0600070205080204" pitchFamily="34" charset="-128"/>
              </a:rPr>
              <a:t>A worldwide network of urban observatories at different levels, aimed at sharing knowledge and supporting implementation of urban agendas at the national and local  levels.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B5E87C-08AB-84D0-F802-8D32C0D91E96}"/>
              </a:ext>
            </a:extLst>
          </p:cNvPr>
          <p:cNvSpPr txBox="1"/>
          <p:nvPr/>
        </p:nvSpPr>
        <p:spPr>
          <a:xfrm>
            <a:off x="458944" y="5757719"/>
            <a:ext cx="11242987" cy="369332"/>
          </a:xfrm>
          <a:prstGeom prst="rect">
            <a:avLst/>
          </a:prstGeom>
          <a:solidFill>
            <a:srgbClr val="00B2E3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Bahnschrift SemiCondensed"/>
                <a:ea typeface="MS PGothic" panose="020B0600070205080204" pitchFamily="34" charset="-128"/>
              </a:rPr>
              <a:t>GUO-Network is managed through a steering committee, recommended by the network members and constituted in 2022</a:t>
            </a:r>
            <a:endParaRPr lang="en-GB" b="1" dirty="0">
              <a:solidFill>
                <a:srgbClr val="FFFFFF"/>
              </a:solidFill>
              <a:latin typeface="Bahnschrift SemiCondensed"/>
            </a:endParaRPr>
          </a:p>
        </p:txBody>
      </p:sp>
      <p:pic>
        <p:nvPicPr>
          <p:cNvPr id="25" name="Picture 2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69566D8-C008-3789-D310-CD654ABC43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17" y="1592668"/>
            <a:ext cx="1680576" cy="52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8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1D972-98C7-62F7-5C4C-47AD2AB14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41B3BBC7-BEF3-EF3D-F960-1EBD722F8E74}"/>
              </a:ext>
            </a:extLst>
          </p:cNvPr>
          <p:cNvSpPr txBox="1"/>
          <p:nvPr/>
        </p:nvSpPr>
        <p:spPr>
          <a:xfrm>
            <a:off x="524104" y="866899"/>
            <a:ext cx="10880496" cy="418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 eaLnBrk="1" fontAlgn="auto" hangingPunct="1">
              <a:lnSpc>
                <a:spcPts val="3543"/>
              </a:lnSpc>
              <a:spcAft>
                <a:spcPts val="0"/>
              </a:spcAft>
            </a:pPr>
            <a:r>
              <a:rPr lang="en-GB" altLang="en-US" sz="2800" b="1" dirty="0">
                <a:latin typeface="Quicksand Bold" panose="020B0604020202020204" charset="0"/>
                <a:ea typeface="Calibri"/>
                <a:cs typeface="Calibri"/>
              </a:rPr>
              <a:t>UN-Habitat’s support</a:t>
            </a:r>
            <a:endParaRPr lang="en-US" sz="2800" b="1" dirty="0">
              <a:solidFill>
                <a:srgbClr val="000000"/>
              </a:solidFill>
              <a:latin typeface="Quicksand Bold" panose="020B0604020202020204" charset="0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17D28C-FD72-4202-975E-DFE8F8D59FA4}"/>
              </a:ext>
            </a:extLst>
          </p:cNvPr>
          <p:cNvSpPr/>
          <p:nvPr/>
        </p:nvSpPr>
        <p:spPr>
          <a:xfrm>
            <a:off x="2854250" y="1516822"/>
            <a:ext cx="1828800" cy="4442644"/>
          </a:xfrm>
          <a:prstGeom prst="rect">
            <a:avLst/>
          </a:prstGeom>
          <a:solidFill>
            <a:srgbClr val="FFC21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Quicksand Bold" panose="020B060402020202020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DFA09A-82B3-4153-BCDF-8F47B25836D6}"/>
              </a:ext>
            </a:extLst>
          </p:cNvPr>
          <p:cNvSpPr/>
          <p:nvPr/>
        </p:nvSpPr>
        <p:spPr>
          <a:xfrm>
            <a:off x="5139890" y="1516822"/>
            <a:ext cx="1828800" cy="4442644"/>
          </a:xfrm>
          <a:prstGeom prst="rect">
            <a:avLst/>
          </a:prstGeom>
          <a:solidFill>
            <a:srgbClr val="009AD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Quicksand Bold" panose="020B060402020202020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CDC66DF-74F4-4905-B0CD-3D49CBCA6A29}"/>
              </a:ext>
            </a:extLst>
          </p:cNvPr>
          <p:cNvSpPr/>
          <p:nvPr/>
        </p:nvSpPr>
        <p:spPr>
          <a:xfrm>
            <a:off x="7415050" y="1516822"/>
            <a:ext cx="1828800" cy="4442644"/>
          </a:xfrm>
          <a:prstGeom prst="rect">
            <a:avLst/>
          </a:prstGeom>
          <a:solidFill>
            <a:srgbClr val="65828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Quicksand Bol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89AFE9-B13F-4D19-B8C2-BD607ADF16B0}"/>
              </a:ext>
            </a:extLst>
          </p:cNvPr>
          <p:cNvSpPr/>
          <p:nvPr/>
        </p:nvSpPr>
        <p:spPr>
          <a:xfrm>
            <a:off x="9683270" y="1516822"/>
            <a:ext cx="1828800" cy="4442644"/>
          </a:xfrm>
          <a:prstGeom prst="rect">
            <a:avLst/>
          </a:prstGeom>
          <a:solidFill>
            <a:srgbClr val="32B44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Quicksand Bold" panose="020B060402020202020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01123B-2F3C-495A-9A48-4A0C13B3B102}"/>
              </a:ext>
            </a:extLst>
          </p:cNvPr>
          <p:cNvSpPr/>
          <p:nvPr/>
        </p:nvSpPr>
        <p:spPr>
          <a:xfrm>
            <a:off x="576470" y="1516822"/>
            <a:ext cx="1828800" cy="4442644"/>
          </a:xfrm>
          <a:prstGeom prst="rect">
            <a:avLst/>
          </a:prstGeom>
          <a:solidFill>
            <a:srgbClr val="14305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Quicksand Bold" panose="020B0604020202020204" charset="0"/>
            </a:endParaRPr>
          </a:p>
        </p:txBody>
      </p:sp>
      <p:pic>
        <p:nvPicPr>
          <p:cNvPr id="2" name="Graphic 1" descr="Research">
            <a:extLst>
              <a:ext uri="{FF2B5EF4-FFF2-40B4-BE49-F238E27FC236}">
                <a16:creationId xmlns:a16="http://schemas.microsoft.com/office/drawing/2014/main" id="{CBAEDCFB-C1E2-45C6-8C76-C2F71E41C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11270" y="1606422"/>
            <a:ext cx="520000" cy="520000"/>
          </a:xfrm>
          <a:prstGeom prst="rect">
            <a:avLst/>
          </a:prstGeom>
        </p:spPr>
      </p:pic>
      <p:pic>
        <p:nvPicPr>
          <p:cNvPr id="5" name="Graphic 4" descr="Head with gears">
            <a:extLst>
              <a:ext uri="{FF2B5EF4-FFF2-40B4-BE49-F238E27FC236}">
                <a16:creationId xmlns:a16="http://schemas.microsoft.com/office/drawing/2014/main" id="{8EC0D7B3-3054-42CA-A321-F518CCE6F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02870" y="1606422"/>
            <a:ext cx="520000" cy="520000"/>
          </a:xfrm>
          <a:prstGeom prst="rect">
            <a:avLst/>
          </a:prstGeom>
        </p:spPr>
      </p:pic>
      <p:pic>
        <p:nvPicPr>
          <p:cNvPr id="13" name="Graphic 12" descr="Earth globe Americas">
            <a:extLst>
              <a:ext uri="{FF2B5EF4-FFF2-40B4-BE49-F238E27FC236}">
                <a16:creationId xmlns:a16="http://schemas.microsoft.com/office/drawing/2014/main" id="{C831E1BB-4F7E-4981-800B-46210E8920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30870" y="1606422"/>
            <a:ext cx="520000" cy="520000"/>
          </a:xfrm>
          <a:prstGeom prst="rect">
            <a:avLst/>
          </a:prstGeom>
        </p:spPr>
      </p:pic>
      <p:pic>
        <p:nvPicPr>
          <p:cNvPr id="14" name="Graphic 13" descr="Customer review RTL">
            <a:extLst>
              <a:ext uri="{FF2B5EF4-FFF2-40B4-BE49-F238E27FC236}">
                <a16:creationId xmlns:a16="http://schemas.microsoft.com/office/drawing/2014/main" id="{7067162C-6161-45F6-BEEE-013F106C80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88870" y="1606422"/>
            <a:ext cx="520000" cy="52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FEE756-38D0-414D-AF05-3176A72E1619}"/>
              </a:ext>
            </a:extLst>
          </p:cNvPr>
          <p:cNvSpPr txBox="1"/>
          <p:nvPr/>
        </p:nvSpPr>
        <p:spPr>
          <a:xfrm>
            <a:off x="576470" y="2211289"/>
            <a:ext cx="1828800" cy="1077218"/>
          </a:xfrm>
          <a:prstGeom prst="rect">
            <a:avLst/>
          </a:prstGeom>
          <a:solidFill>
            <a:srgbClr val="1430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Quicksand Bold" panose="020B0604020202020204" charset="0"/>
              </a:rPr>
              <a:t>Supporting UOs setup and capacity development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826C65-D767-4F29-B2CE-013360D84642}"/>
              </a:ext>
            </a:extLst>
          </p:cNvPr>
          <p:cNvSpPr txBox="1"/>
          <p:nvPr/>
        </p:nvSpPr>
        <p:spPr>
          <a:xfrm>
            <a:off x="2856870" y="2211289"/>
            <a:ext cx="1828800" cy="584775"/>
          </a:xfrm>
          <a:prstGeom prst="rect">
            <a:avLst/>
          </a:prstGeom>
          <a:solidFill>
            <a:srgbClr val="FFC2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Quicksand Bold" panose="020B0604020202020204" charset="0"/>
              </a:rPr>
              <a:t>Monitoring frameworks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7D3650-7557-4A7C-9632-6BC74D1D88CB}"/>
              </a:ext>
            </a:extLst>
          </p:cNvPr>
          <p:cNvSpPr txBox="1"/>
          <p:nvPr/>
        </p:nvSpPr>
        <p:spPr>
          <a:xfrm>
            <a:off x="5137270" y="2211289"/>
            <a:ext cx="1828800" cy="1323439"/>
          </a:xfrm>
          <a:prstGeom prst="rect">
            <a:avLst/>
          </a:prstGeom>
          <a:solidFill>
            <a:srgbClr val="009A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Quicksand Bold" panose="020B0604020202020204" charset="0"/>
              </a:rPr>
              <a:t>Institutional assessments and needs assessment consultations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29EFB5-5334-4F34-9786-F4B69190779B}"/>
              </a:ext>
            </a:extLst>
          </p:cNvPr>
          <p:cNvSpPr txBox="1"/>
          <p:nvPr/>
        </p:nvSpPr>
        <p:spPr>
          <a:xfrm>
            <a:off x="7417670" y="2211289"/>
            <a:ext cx="1828800" cy="338554"/>
          </a:xfrm>
          <a:prstGeom prst="rect">
            <a:avLst/>
          </a:prstGeom>
          <a:solidFill>
            <a:srgbClr val="6582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Quicksand Bold" panose="020B0604020202020204" charset="0"/>
              </a:rPr>
              <a:t>Partnerships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563A71-0FD8-4412-BC1E-91488E69845D}"/>
              </a:ext>
            </a:extLst>
          </p:cNvPr>
          <p:cNvSpPr txBox="1"/>
          <p:nvPr/>
        </p:nvSpPr>
        <p:spPr>
          <a:xfrm>
            <a:off x="9687027" y="2211289"/>
            <a:ext cx="1817757" cy="584775"/>
          </a:xfrm>
          <a:prstGeom prst="rect">
            <a:avLst/>
          </a:prstGeom>
          <a:solidFill>
            <a:srgbClr val="32B44A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Quicksand Bold" panose="020B0604020202020204" charset="0"/>
              </a:rPr>
              <a:t>Certification process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5BD1F8-A30F-47C4-8BBD-E76643B2D6EF}"/>
              </a:ext>
            </a:extLst>
          </p:cNvPr>
          <p:cNvSpPr txBox="1"/>
          <p:nvPr/>
        </p:nvSpPr>
        <p:spPr>
          <a:xfrm>
            <a:off x="576470" y="3534728"/>
            <a:ext cx="1828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Quicksand Bold" panose="020B0604020202020204" charset="0"/>
              </a:rPr>
              <a:t>Capacity building activities on UO set up and monitoring needs</a:t>
            </a:r>
          </a:p>
          <a:p>
            <a:pPr algn="ctr"/>
            <a:endParaRPr lang="en-US" sz="1400" dirty="0">
              <a:latin typeface="Quicksand Bold" panose="020B060402020202020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46FAAA-A997-477E-938B-D2A33C281535}"/>
              </a:ext>
            </a:extLst>
          </p:cNvPr>
          <p:cNvSpPr txBox="1"/>
          <p:nvPr/>
        </p:nvSpPr>
        <p:spPr>
          <a:xfrm>
            <a:off x="2851630" y="3427005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Quicksand Bold" panose="020B0604020202020204" charset="0"/>
              </a:rPr>
              <a:t>Development of guides and manuals on monitoring needs at the local level based on global standards </a:t>
            </a:r>
            <a:r>
              <a:rPr lang="en-US" sz="1400" dirty="0" err="1">
                <a:latin typeface="Quicksand Bold" panose="020B0604020202020204" charset="0"/>
              </a:rPr>
              <a:t>eg</a:t>
            </a:r>
            <a:r>
              <a:rPr lang="en-US" sz="1400" dirty="0">
                <a:latin typeface="Quicksand Bold" panose="020B0604020202020204" charset="0"/>
              </a:rPr>
              <a:t> UMF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DC115B-07C7-494F-B6A1-40A247EBB07D}"/>
              </a:ext>
            </a:extLst>
          </p:cNvPr>
          <p:cNvSpPr txBox="1"/>
          <p:nvPr/>
        </p:nvSpPr>
        <p:spPr>
          <a:xfrm>
            <a:off x="5117230" y="3644900"/>
            <a:ext cx="1828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Quicksand Bold" panose="020B0604020202020204" charset="0"/>
              </a:rPr>
              <a:t>Support UOs to identify institutional partners and personnel and conduct initial needs assessment activities.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74CAAE-F52E-47A0-843D-6EB7463DFB5D}"/>
              </a:ext>
            </a:extLst>
          </p:cNvPr>
          <p:cNvSpPr txBox="1"/>
          <p:nvPr/>
        </p:nvSpPr>
        <p:spPr>
          <a:xfrm>
            <a:off x="7415770" y="2749898"/>
            <a:ext cx="1828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Quicksand Bold" panose="020B0604020202020204" charset="0"/>
              </a:rPr>
              <a:t>Relationships with wide range of urban stakeholders and other urban observatories to learn from past experiences regarding methods and approaches</a:t>
            </a:r>
          </a:p>
          <a:p>
            <a:pPr algn="ctr"/>
            <a:r>
              <a:rPr lang="en-US" sz="1400" dirty="0">
                <a:latin typeface="Quicksand Bold" panose="020B0604020202020204" charset="0"/>
              </a:rPr>
              <a:t>+ </a:t>
            </a:r>
          </a:p>
          <a:p>
            <a:pPr algn="ctr"/>
            <a:r>
              <a:rPr lang="en-US" sz="1400" dirty="0">
                <a:latin typeface="Quicksand Bold" panose="020B0604020202020204" charset="0"/>
              </a:rPr>
              <a:t>Overall coordination of GUO-Net activities</a:t>
            </a:r>
          </a:p>
        </p:txBody>
      </p:sp>
      <p:pic>
        <p:nvPicPr>
          <p:cNvPr id="29" name="Graphic 28" descr="Diploma roll">
            <a:extLst>
              <a:ext uri="{FF2B5EF4-FFF2-40B4-BE49-F238E27FC236}">
                <a16:creationId xmlns:a16="http://schemas.microsoft.com/office/drawing/2014/main" id="{936CFB96-AF59-4820-BB25-83291E849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74870" y="1606422"/>
            <a:ext cx="520000" cy="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70850"/>
      </p:ext>
    </p:extLst>
  </p:cSld>
  <p:clrMapOvr>
    <a:masterClrMapping/>
  </p:clrMapOvr>
</p:sld>
</file>

<file path=ppt/theme/theme1.xml><?xml version="1.0" encoding="utf-8"?>
<a:theme xmlns:a="http://schemas.openxmlformats.org/drawingml/2006/main" name="~5913653">
  <a:themeElements>
    <a:clrScheme name="~591365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~591365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~591365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591365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591365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591365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591365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591365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591365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591365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591365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591365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591365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591365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63b91fa1-1192-499e-9a43-16b72276a61b">
      <Terms xmlns="http://schemas.microsoft.com/office/infopath/2007/PartnerControls"/>
    </lcf76f155ced4ddcb4097134ff3c332f>
    <Cleared_x003f_ xmlns="63b91fa1-1192-499e-9a43-16b72276a61b">false</Cleared_x003f_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F414A5477D46478353BF370E680E24" ma:contentTypeVersion="19" ma:contentTypeDescription="Create a new document." ma:contentTypeScope="" ma:versionID="666a5cbe8489ec4ef21cba6911cd8a32">
  <xsd:schema xmlns:xsd="http://www.w3.org/2001/XMLSchema" xmlns:xs="http://www.w3.org/2001/XMLSchema" xmlns:p="http://schemas.microsoft.com/office/2006/metadata/properties" xmlns:ns2="63b91fa1-1192-499e-9a43-16b72276a61b" xmlns:ns3="ab99840f-4a7d-4fcc-9a93-3cc56d00e024" xmlns:ns4="985ec44e-1bab-4c0b-9df0-6ba128686fc9" targetNamespace="http://schemas.microsoft.com/office/2006/metadata/properties" ma:root="true" ma:fieldsID="d5730fb8d591ddf904846aef72bb9f9a" ns2:_="" ns3:_="" ns4:_="">
    <xsd:import namespace="63b91fa1-1192-499e-9a43-16b72276a61b"/>
    <xsd:import namespace="ab99840f-4a7d-4fcc-9a93-3cc56d00e024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Cleared_x003f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91fa1-1192-499e-9a43-16b72276a6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leared_x003f_" ma:index="26" ma:displayName="Cleared? " ma:default="Pending review" ma:format="RadioButtons" ma:internalName="Cleared_x003f_">
      <xsd:simpleType>
        <xsd:restriction base="dms:Choice">
          <xsd:enumeration value="Yes"/>
          <xsd:enumeration value="No"/>
          <xsd:enumeration value="To be revised"/>
          <xsd:enumeration value="Pending review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840f-4a7d-4fcc-9a93-3cc56d00e02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22dcb16-4e37-4ee4-b861-92b144748f17}" ma:internalName="TaxCatchAll" ma:showField="CatchAllData" ma:web="ab99840f-4a7d-4fcc-9a93-3cc56d00e0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A6E7C6-F56F-4C9A-B28C-3935AA76F402}">
  <ds:schemaRefs>
    <ds:schemaRef ds:uri="ab99840f-4a7d-4fcc-9a93-3cc56d00e024"/>
    <ds:schemaRef ds:uri="63b91fa1-1192-499e-9a43-16b72276a61b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985ec44e-1bab-4c0b-9df0-6ba128686fc9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C02AAD7-BAE7-40DE-875C-4CF3470453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70F51C-3A7B-4384-936B-1DF726656F55}"/>
</file>

<file path=docMetadata/LabelInfo.xml><?xml version="1.0" encoding="utf-8"?>
<clbl:labelList xmlns:clbl="http://schemas.microsoft.com/office/2020/mipLabelMetadata">
  <clbl:label id="{0f9e35db-544f-4f60-bdcc-5ea416e6dc70}" enabled="0" method="" siteId="{0f9e35db-544f-4f60-bdcc-5ea416e6dc7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1230</Words>
  <Application>Microsoft Macintosh PowerPoint</Application>
  <PresentationFormat>Widescreen</PresentationFormat>
  <Paragraphs>181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Bahnschrift SemiBold SemiConden</vt:lpstr>
      <vt:lpstr>Google Sans</vt:lpstr>
      <vt:lpstr>inherit</vt:lpstr>
      <vt:lpstr>Aptos</vt:lpstr>
      <vt:lpstr>Arial</vt:lpstr>
      <vt:lpstr>Bahnschrift Light SemiCondensed</vt:lpstr>
      <vt:lpstr>Bahnschrift SemiBold</vt:lpstr>
      <vt:lpstr>Bahnschrift SemiBold Condensed</vt:lpstr>
      <vt:lpstr>Bahnschrift SemiCondensed</vt:lpstr>
      <vt:lpstr>Calibri</vt:lpstr>
      <vt:lpstr>Quicksand Bold</vt:lpstr>
      <vt:lpstr>Segoe UI</vt:lpstr>
      <vt:lpstr>Verdana</vt:lpstr>
      <vt:lpstr>~5913653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Donatien Beguy</dc:creator>
  <cp:lastModifiedBy>Bobae Lee</cp:lastModifiedBy>
  <cp:revision>21</cp:revision>
  <dcterms:created xsi:type="dcterms:W3CDTF">2021-10-18T12:12:29Z</dcterms:created>
  <dcterms:modified xsi:type="dcterms:W3CDTF">2025-02-12T08:47:12Z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0x01010039F414A5477D46478353BF370E680E24</vt:lpwstr>
  </property>
  <property fmtid="{D5CDD505-2E9C-101B-9397-08002B2CF9AE}" pid="3" name="MediaServiceImageTags">
    <vt:lpwstr/>
  </property>
</Properties>
</file>